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B8CE-E6B8-4C0E-9D13-C072F855663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A9EC-C12F-4109-AC36-372F3BCCA1C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diciones navideñas venezol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 Black" pitchFamily="34" charset="0"/>
              </a:rPr>
              <a:t>El </a:t>
            </a:r>
            <a:r>
              <a:rPr lang="fr-FR" dirty="0" err="1" smtClean="0">
                <a:latin typeface="Arial Black" pitchFamily="34" charset="0"/>
              </a:rPr>
              <a:t>pesebre</a:t>
            </a:r>
            <a:r>
              <a:rPr lang="fr-FR" dirty="0" smtClean="0">
                <a:latin typeface="Arial Black" pitchFamily="34" charset="0"/>
              </a:rPr>
              <a:t> o el </a:t>
            </a:r>
            <a:r>
              <a:rPr lang="fr-FR" dirty="0" err="1" smtClean="0">
                <a:latin typeface="Arial Black" pitchFamily="34" charset="0"/>
              </a:rPr>
              <a:t>nacimiento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Tradiciones navideñas venezolanas – Diario Av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Las </a:t>
            </a:r>
            <a:r>
              <a:rPr lang="fr-FR" dirty="0" err="1" smtClean="0">
                <a:latin typeface="Arial Black" pitchFamily="34" charset="0"/>
              </a:rPr>
              <a:t>tradiciones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 smtClean="0">
                <a:latin typeface="Arial Black" pitchFamily="34" charset="0"/>
              </a:rPr>
              <a:t>culinarias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6146" name="Picture 2" descr="Tradiciones y costumbres navideñas en Venezuela | Buscar De To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La </a:t>
            </a:r>
            <a:r>
              <a:rPr lang="fr-FR" dirty="0" err="1" smtClean="0">
                <a:latin typeface="Arial Black" pitchFamily="34" charset="0"/>
              </a:rPr>
              <a:t>música</a:t>
            </a:r>
            <a:r>
              <a:rPr lang="fr-FR" dirty="0" smtClean="0">
                <a:latin typeface="Arial Black" pitchFamily="34" charset="0"/>
              </a:rPr>
              <a:t> 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16386" name="Picture 2" descr="El Estimulo | La gaita será Patrimonio Cult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328592" cy="2770868"/>
          </a:xfrm>
          <a:prstGeom prst="rect">
            <a:avLst/>
          </a:prstGeom>
          <a:noFill/>
        </p:spPr>
      </p:pic>
      <p:pic>
        <p:nvPicPr>
          <p:cNvPr id="16388" name="Picture 4" descr="Pacheco trajo la navidad al Casco central de la gran Cara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644008" cy="2996952"/>
          </a:xfrm>
          <a:prstGeom prst="rect">
            <a:avLst/>
          </a:prstGeom>
          <a:noFill/>
        </p:spPr>
      </p:pic>
      <p:pic>
        <p:nvPicPr>
          <p:cNvPr id="16390" name="Picture 6" descr="Géneros que forman parte de la música tradicional venezolana - Venezolanos  Ilustres 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923928" cy="2942946"/>
          </a:xfrm>
          <a:prstGeom prst="rect">
            <a:avLst/>
          </a:prstGeom>
          <a:noFill/>
        </p:spPr>
      </p:pic>
      <p:pic>
        <p:nvPicPr>
          <p:cNvPr id="16392" name="Picture 8" descr="Los Tucusitos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933056"/>
            <a:ext cx="4499991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</Words>
  <Application>Microsoft Office PowerPoint</Application>
  <PresentationFormat>Affichage à l'écran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El pesebre o el nacimiento</vt:lpstr>
      <vt:lpstr>Las tradiciones culinarias</vt:lpstr>
      <vt:lpstr>La música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montanal</dc:creator>
  <cp:lastModifiedBy>montanal</cp:lastModifiedBy>
  <cp:revision>3</cp:revision>
  <dcterms:created xsi:type="dcterms:W3CDTF">2020-12-09T09:17:47Z</dcterms:created>
  <dcterms:modified xsi:type="dcterms:W3CDTF">2020-12-09T09:41:35Z</dcterms:modified>
</cp:coreProperties>
</file>