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1CAC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3172" y="829818"/>
            <a:ext cx="9985654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1382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2253" y="5187188"/>
            <a:ext cx="4821555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10"/>
              <a:t>LA </a:t>
            </a:r>
            <a:r>
              <a:rPr dirty="0" spc="-1170"/>
              <a:t>NAVIDAD</a:t>
            </a:r>
            <a:r>
              <a:rPr dirty="0" spc="-1105"/>
              <a:t> </a:t>
            </a:r>
            <a:r>
              <a:rPr dirty="0" spc="-1525"/>
              <a:t>EN</a:t>
            </a:r>
            <a:r>
              <a:rPr dirty="0" spc="-85"/>
              <a:t> </a:t>
            </a:r>
            <a:r>
              <a:rPr dirty="0" spc="-1390"/>
              <a:t>ESPAÑA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633222"/>
            <a:ext cx="355219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31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60" b="1">
                <a:solidFill>
                  <a:srgbClr val="000000"/>
                </a:solidFill>
                <a:latin typeface="Trebuchet MS"/>
                <a:cs typeface="Trebuchet MS"/>
              </a:rPr>
              <a:t>diciembre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484">
                <a:solidFill>
                  <a:srgbClr val="000000"/>
                </a:solidFill>
              </a:rPr>
              <a:t>Nochevieja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4127" y="1915667"/>
            <a:ext cx="5558028" cy="3125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3172" y="5143246"/>
            <a:ext cx="1600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0">
                <a:latin typeface="Arial"/>
                <a:cs typeface="Arial"/>
              </a:rPr>
              <a:t>Las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Campanadas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52488" y="1915667"/>
            <a:ext cx="4162044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32117" y="5143246"/>
            <a:ext cx="1333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0">
                <a:latin typeface="Arial"/>
                <a:cs typeface="Arial"/>
              </a:rPr>
              <a:t>Las </a:t>
            </a:r>
            <a:r>
              <a:rPr dirty="0" sz="1800" spc="-155">
                <a:latin typeface="Arial"/>
                <a:cs typeface="Arial"/>
              </a:rPr>
              <a:t>Doce</a:t>
            </a:r>
            <a:r>
              <a:rPr dirty="0" sz="1800" spc="-170">
                <a:latin typeface="Arial"/>
                <a:cs typeface="Arial"/>
              </a:rPr>
              <a:t> Uvas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633222"/>
            <a:ext cx="355219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31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60" b="1">
                <a:solidFill>
                  <a:srgbClr val="000000"/>
                </a:solidFill>
                <a:latin typeface="Trebuchet MS"/>
                <a:cs typeface="Trebuchet MS"/>
              </a:rPr>
              <a:t>diciembre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484">
                <a:solidFill>
                  <a:srgbClr val="000000"/>
                </a:solidFill>
              </a:rPr>
              <a:t>Nochevieja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1111758"/>
            <a:ext cx="27698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200">
                <a:latin typeface="Arial"/>
                <a:cs typeface="Arial"/>
              </a:rPr>
              <a:t>La </a:t>
            </a:r>
            <a:r>
              <a:rPr dirty="0" sz="2200" spc="-70">
                <a:latin typeface="Arial"/>
                <a:cs typeface="Arial"/>
              </a:rPr>
              <a:t>fiesta </a:t>
            </a:r>
            <a:r>
              <a:rPr dirty="0" sz="2200" spc="-215">
                <a:latin typeface="Arial"/>
                <a:cs typeface="Arial"/>
              </a:rPr>
              <a:t>con </a:t>
            </a:r>
            <a:r>
              <a:rPr dirty="0" sz="2200" spc="-175">
                <a:latin typeface="Arial"/>
                <a:cs typeface="Arial"/>
              </a:rPr>
              <a:t>los</a:t>
            </a:r>
            <a:r>
              <a:rPr dirty="0" sz="2200" spc="-335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amigos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4135" y="647700"/>
            <a:ext cx="4201668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4127" y="1920239"/>
            <a:ext cx="5771388" cy="4328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830072"/>
            <a:ext cx="434086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5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80" b="1">
                <a:solidFill>
                  <a:srgbClr val="000000"/>
                </a:solidFill>
                <a:latin typeface="Trebuchet MS"/>
                <a:cs typeface="Trebuchet MS"/>
              </a:rPr>
              <a:t>enero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135">
                <a:solidFill>
                  <a:srgbClr val="000000"/>
                </a:solidFill>
              </a:rPr>
              <a:t>Día </a:t>
            </a:r>
            <a:r>
              <a:rPr dirty="0" sz="2200" spc="-70">
                <a:solidFill>
                  <a:srgbClr val="000000"/>
                </a:solidFill>
              </a:rPr>
              <a:t>de </a:t>
            </a:r>
            <a:r>
              <a:rPr dirty="0" sz="2200" spc="-175">
                <a:solidFill>
                  <a:srgbClr val="000000"/>
                </a:solidFill>
              </a:rPr>
              <a:t>los </a:t>
            </a:r>
            <a:r>
              <a:rPr dirty="0" sz="2200" spc="-260">
                <a:solidFill>
                  <a:srgbClr val="000000"/>
                </a:solidFill>
              </a:rPr>
              <a:t>Reyes </a:t>
            </a:r>
            <a:r>
              <a:rPr dirty="0" sz="2200" spc="-865">
                <a:solidFill>
                  <a:srgbClr val="000000"/>
                </a:solidFill>
              </a:rPr>
              <a:t>Magos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0436" y="2097023"/>
            <a:ext cx="4904232" cy="367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28715" y="2097023"/>
            <a:ext cx="6031992" cy="3432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9480" y="5879388"/>
            <a:ext cx="1720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0">
                <a:latin typeface="Arial"/>
                <a:cs typeface="Arial"/>
              </a:rPr>
              <a:t>El </a:t>
            </a:r>
            <a:r>
              <a:rPr dirty="0" sz="1800" spc="-229">
                <a:latin typeface="Arial"/>
                <a:cs typeface="Arial"/>
              </a:rPr>
              <a:t>Roscon </a:t>
            </a:r>
            <a:r>
              <a:rPr dirty="0" sz="1800" spc="-55">
                <a:latin typeface="Arial"/>
                <a:cs typeface="Arial"/>
              </a:rPr>
              <a:t>de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 spc="-215">
                <a:latin typeface="Arial"/>
                <a:cs typeface="Arial"/>
              </a:rPr>
              <a:t>Reyes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8979" y="5612079"/>
            <a:ext cx="1562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40">
                <a:latin typeface="Arial"/>
                <a:cs typeface="Arial"/>
              </a:rPr>
              <a:t>Los </a:t>
            </a:r>
            <a:r>
              <a:rPr dirty="0" sz="1800" spc="-215">
                <a:latin typeface="Arial"/>
                <a:cs typeface="Arial"/>
              </a:rPr>
              <a:t>Reyes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Magos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830072"/>
            <a:ext cx="434086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5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80" b="1">
                <a:solidFill>
                  <a:srgbClr val="000000"/>
                </a:solidFill>
                <a:latin typeface="Trebuchet MS"/>
                <a:cs typeface="Trebuchet MS"/>
              </a:rPr>
              <a:t>enero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135">
                <a:solidFill>
                  <a:srgbClr val="000000"/>
                </a:solidFill>
              </a:rPr>
              <a:t>Día </a:t>
            </a:r>
            <a:r>
              <a:rPr dirty="0" sz="2200" spc="-70">
                <a:solidFill>
                  <a:srgbClr val="000000"/>
                </a:solidFill>
              </a:rPr>
              <a:t>de </a:t>
            </a:r>
            <a:r>
              <a:rPr dirty="0" sz="2200" spc="-175">
                <a:solidFill>
                  <a:srgbClr val="000000"/>
                </a:solidFill>
              </a:rPr>
              <a:t>los </a:t>
            </a:r>
            <a:r>
              <a:rPr dirty="0" sz="2200" spc="-260">
                <a:solidFill>
                  <a:srgbClr val="000000"/>
                </a:solidFill>
              </a:rPr>
              <a:t>Reyes </a:t>
            </a:r>
            <a:r>
              <a:rPr dirty="0" sz="2200" spc="-865">
                <a:solidFill>
                  <a:srgbClr val="000000"/>
                </a:solidFill>
              </a:rPr>
              <a:t>Magos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19655" y="1545336"/>
            <a:ext cx="812901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99285" y="6243015"/>
            <a:ext cx="1306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>
                <a:latin typeface="Arial"/>
                <a:cs typeface="Arial"/>
              </a:rPr>
              <a:t>La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Cabalgata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29818"/>
            <a:ext cx="300418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95"/>
              <a:t>COMIDA</a:t>
            </a:r>
            <a:r>
              <a:rPr dirty="0" spc="-1275"/>
              <a:t> </a:t>
            </a:r>
            <a:r>
              <a:rPr dirty="0" spc="-1010"/>
              <a:t>TÍPICA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2270886"/>
            <a:ext cx="361061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135">
                <a:latin typeface="Arial"/>
                <a:cs typeface="Arial"/>
              </a:rPr>
              <a:t>Cocido </a:t>
            </a:r>
            <a:r>
              <a:rPr dirty="0" sz="2200" spc="-70">
                <a:latin typeface="Arial"/>
                <a:cs typeface="Arial"/>
              </a:rPr>
              <a:t>de </a:t>
            </a:r>
            <a:r>
              <a:rPr dirty="0" sz="2200" spc="-65">
                <a:latin typeface="Arial"/>
                <a:cs typeface="Arial"/>
              </a:rPr>
              <a:t>navidad </a:t>
            </a:r>
            <a:r>
              <a:rPr dirty="0" sz="2200" spc="-215">
                <a:latin typeface="Arial"/>
                <a:cs typeface="Arial"/>
              </a:rPr>
              <a:t>con</a:t>
            </a:r>
            <a:r>
              <a:rPr dirty="0" sz="2200" spc="-17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pelotas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8072" y="2275458"/>
            <a:ext cx="180149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1760" algn="l"/>
              </a:tabLst>
            </a:pPr>
            <a:r>
              <a:rPr dirty="0" sz="2200" spc="-175">
                <a:latin typeface="Arial"/>
                <a:cs typeface="Arial"/>
              </a:rPr>
              <a:t>Lechazo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asado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4127" y="2919983"/>
            <a:ext cx="4018788" cy="275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6000" y="2919983"/>
            <a:ext cx="4201667" cy="280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29818"/>
            <a:ext cx="300418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95"/>
              <a:t>COMIDA</a:t>
            </a:r>
            <a:r>
              <a:rPr dirty="0" spc="-1275"/>
              <a:t> </a:t>
            </a:r>
            <a:r>
              <a:rPr dirty="0" spc="-1010"/>
              <a:t>TÍPICA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2270886"/>
            <a:ext cx="37712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180">
                <a:latin typeface="Arial"/>
                <a:cs typeface="Arial"/>
              </a:rPr>
              <a:t>Rape </a:t>
            </a:r>
            <a:r>
              <a:rPr dirty="0" sz="2200" spc="-195">
                <a:latin typeface="Arial"/>
                <a:cs typeface="Arial"/>
              </a:rPr>
              <a:t>en </a:t>
            </a:r>
            <a:r>
              <a:rPr dirty="0" sz="2200" spc="-155">
                <a:latin typeface="Arial"/>
                <a:cs typeface="Arial"/>
              </a:rPr>
              <a:t>salsa </a:t>
            </a:r>
            <a:r>
              <a:rPr dirty="0" sz="2200" spc="-95">
                <a:latin typeface="Arial"/>
                <a:cs typeface="Arial"/>
              </a:rPr>
              <a:t>verde </a:t>
            </a:r>
            <a:r>
              <a:rPr dirty="0" sz="2200" spc="-215">
                <a:latin typeface="Arial"/>
                <a:cs typeface="Arial"/>
              </a:rPr>
              <a:t>con</a:t>
            </a:r>
            <a:r>
              <a:rPr dirty="0" sz="2200" spc="175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almejas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8072" y="2275458"/>
            <a:ext cx="21780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1760" algn="l"/>
              </a:tabLst>
            </a:pPr>
            <a:r>
              <a:rPr dirty="0" sz="2200" spc="-130">
                <a:latin typeface="Arial"/>
                <a:cs typeface="Arial"/>
              </a:rPr>
              <a:t>Cochinillo </a:t>
            </a:r>
            <a:r>
              <a:rPr dirty="0" sz="2200" spc="-10">
                <a:latin typeface="Arial"/>
                <a:cs typeface="Arial"/>
              </a:rPr>
              <a:t>al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horno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4127" y="2919983"/>
            <a:ext cx="4035552" cy="2802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84164" y="2919983"/>
            <a:ext cx="4942332" cy="3078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29818"/>
            <a:ext cx="300418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95"/>
              <a:t>COMIDA</a:t>
            </a:r>
            <a:r>
              <a:rPr dirty="0" spc="-1275"/>
              <a:t> </a:t>
            </a:r>
            <a:r>
              <a:rPr dirty="0" spc="-1010"/>
              <a:t>TÍPICA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2270886"/>
            <a:ext cx="14916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210">
                <a:latin typeface="Arial"/>
                <a:cs typeface="Arial"/>
              </a:rPr>
              <a:t>Pavo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relleno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8072" y="2275458"/>
            <a:ext cx="22567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1760" algn="l"/>
              </a:tabLst>
            </a:pPr>
            <a:r>
              <a:rPr dirty="0" sz="2200" spc="-130">
                <a:latin typeface="Arial"/>
                <a:cs typeface="Arial"/>
              </a:rPr>
              <a:t>Calamares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rellenos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4127" y="3115055"/>
            <a:ext cx="4043172" cy="268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84164" y="3101339"/>
            <a:ext cx="4043172" cy="2703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29818"/>
            <a:ext cx="300418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95"/>
              <a:t>COMIDA</a:t>
            </a:r>
            <a:r>
              <a:rPr dirty="0" spc="-1275"/>
              <a:t> </a:t>
            </a:r>
            <a:r>
              <a:rPr dirty="0" spc="-1010"/>
              <a:t>TÍPICA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2270886"/>
            <a:ext cx="28759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180">
                <a:latin typeface="Arial"/>
                <a:cs typeface="Arial"/>
              </a:rPr>
              <a:t>Langostinos </a:t>
            </a:r>
            <a:r>
              <a:rPr dirty="0" sz="2200" spc="-15">
                <a:latin typeface="Arial"/>
                <a:cs typeface="Arial"/>
              </a:rPr>
              <a:t>a la</a:t>
            </a:r>
            <a:r>
              <a:rPr dirty="0" sz="2200" spc="-260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plancha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8072" y="2275458"/>
            <a:ext cx="24530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1760" algn="l"/>
              </a:tabLst>
            </a:pPr>
            <a:r>
              <a:rPr dirty="0" sz="2200" spc="-105">
                <a:latin typeface="Arial"/>
                <a:cs typeface="Arial"/>
              </a:rPr>
              <a:t>Cigalas </a:t>
            </a:r>
            <a:r>
              <a:rPr dirty="0" sz="2200" spc="-15">
                <a:latin typeface="Arial"/>
                <a:cs typeface="Arial"/>
              </a:rPr>
              <a:t>a la</a:t>
            </a:r>
            <a:r>
              <a:rPr dirty="0" sz="2200" spc="7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plancha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4127" y="3101339"/>
            <a:ext cx="4166616" cy="277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6000" y="3101339"/>
            <a:ext cx="4314444" cy="3081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29818"/>
            <a:ext cx="300418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95"/>
              <a:t>COMIDA</a:t>
            </a:r>
            <a:r>
              <a:rPr dirty="0" spc="-1275"/>
              <a:t> </a:t>
            </a:r>
            <a:r>
              <a:rPr dirty="0" spc="-1010"/>
              <a:t>TÍPICA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2270886"/>
            <a:ext cx="8058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475">
                <a:latin typeface="Arial"/>
                <a:cs typeface="Arial"/>
              </a:rPr>
              <a:t>T</a:t>
            </a:r>
            <a:r>
              <a:rPr dirty="0" sz="2200" spc="-135">
                <a:latin typeface="Arial"/>
                <a:cs typeface="Arial"/>
              </a:rPr>
              <a:t>urrón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8072" y="2275458"/>
            <a:ext cx="200278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1760" algn="l"/>
              </a:tabLst>
            </a:pPr>
            <a:r>
              <a:rPr dirty="0" sz="2200" spc="-215">
                <a:latin typeface="Arial"/>
                <a:cs typeface="Arial"/>
              </a:rPr>
              <a:t>Dulces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navideños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4127" y="2944367"/>
            <a:ext cx="3238500" cy="323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33515" y="2944367"/>
            <a:ext cx="4710684" cy="3133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29818"/>
            <a:ext cx="463486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165"/>
              <a:t>LA </a:t>
            </a:r>
            <a:r>
              <a:rPr dirty="0" spc="-1265"/>
              <a:t>NAVIDAD</a:t>
            </a:r>
            <a:r>
              <a:rPr dirty="0" spc="-1175"/>
              <a:t> </a:t>
            </a:r>
            <a:r>
              <a:rPr dirty="0" spc="-1580"/>
              <a:t>EN</a:t>
            </a:r>
            <a:r>
              <a:rPr dirty="0" spc="-235"/>
              <a:t> </a:t>
            </a:r>
            <a:r>
              <a:rPr dirty="0" spc="-1310"/>
              <a:t>MURCIA</a:t>
            </a:r>
          </a:p>
        </p:txBody>
      </p:sp>
      <p:sp>
        <p:nvSpPr>
          <p:cNvPr id="3" name="object 3"/>
          <p:cNvSpPr/>
          <p:nvPr/>
        </p:nvSpPr>
        <p:spPr>
          <a:xfrm>
            <a:off x="2055876" y="2142744"/>
            <a:ext cx="7656576" cy="430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29818"/>
            <a:ext cx="522478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00"/>
              <a:t>FECHAS</a:t>
            </a:r>
            <a:r>
              <a:rPr dirty="0" spc="-310"/>
              <a:t> </a:t>
            </a:r>
            <a:r>
              <a:rPr dirty="0" spc="-1465"/>
              <a:t>MÁS</a:t>
            </a:r>
            <a:r>
              <a:rPr dirty="0" spc="-320"/>
              <a:t> </a:t>
            </a:r>
            <a:r>
              <a:rPr dirty="0" spc="-1380"/>
              <a:t>IMPORTANTES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8892" y="2272411"/>
            <a:ext cx="45186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latin typeface="Trebuchet MS"/>
                <a:cs typeface="Trebuchet MS"/>
              </a:rPr>
              <a:t>22 </a:t>
            </a:r>
            <a:r>
              <a:rPr dirty="0" sz="2200" spc="-165" b="1">
                <a:latin typeface="Trebuchet MS"/>
                <a:cs typeface="Trebuchet MS"/>
              </a:rPr>
              <a:t>de </a:t>
            </a:r>
            <a:r>
              <a:rPr dirty="0" sz="2200" spc="-160" b="1">
                <a:latin typeface="Trebuchet MS"/>
                <a:cs typeface="Trebuchet MS"/>
              </a:rPr>
              <a:t>diciembre </a:t>
            </a:r>
            <a:r>
              <a:rPr dirty="0" sz="2200" spc="3685">
                <a:latin typeface="Wingdings"/>
                <a:cs typeface="Wingdings"/>
              </a:rPr>
              <a:t>→</a:t>
            </a:r>
            <a:r>
              <a:rPr dirty="0" sz="2200" spc="3685">
                <a:latin typeface="Times New Roman"/>
                <a:cs typeface="Times New Roman"/>
              </a:rPr>
              <a:t> </a:t>
            </a:r>
            <a:r>
              <a:rPr dirty="0" sz="2200" spc="-114">
                <a:latin typeface="Arial"/>
                <a:cs typeface="Arial"/>
              </a:rPr>
              <a:t>Lotería </a:t>
            </a:r>
            <a:r>
              <a:rPr dirty="0" sz="2200" spc="-70">
                <a:latin typeface="Arial"/>
                <a:cs typeface="Arial"/>
              </a:rPr>
              <a:t>de  </a:t>
            </a:r>
            <a:r>
              <a:rPr dirty="0" sz="2200" spc="-565">
                <a:latin typeface="Arial"/>
                <a:cs typeface="Arial"/>
              </a:rPr>
              <a:t>Navidad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59" y="2956560"/>
            <a:ext cx="5303520" cy="298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27647" y="3606245"/>
            <a:ext cx="5440680" cy="2780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9104" y="6040018"/>
            <a:ext cx="1123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40">
                <a:latin typeface="Arial"/>
                <a:cs typeface="Arial"/>
              </a:rPr>
              <a:t>Los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60">
                <a:latin typeface="Arial"/>
                <a:cs typeface="Arial"/>
              </a:rPr>
              <a:t>anuncios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4096" y="5948273"/>
            <a:ext cx="848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0">
                <a:latin typeface="Arial"/>
                <a:cs typeface="Arial"/>
              </a:rPr>
              <a:t>El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Gordo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29818"/>
            <a:ext cx="463486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165"/>
              <a:t>LA </a:t>
            </a:r>
            <a:r>
              <a:rPr dirty="0" spc="-1265"/>
              <a:t>NAVIDAD</a:t>
            </a:r>
            <a:r>
              <a:rPr dirty="0" spc="-1175"/>
              <a:t> </a:t>
            </a:r>
            <a:r>
              <a:rPr dirty="0" spc="-1580"/>
              <a:t>EN</a:t>
            </a:r>
            <a:r>
              <a:rPr dirty="0" spc="-235"/>
              <a:t> </a:t>
            </a:r>
            <a:r>
              <a:rPr dirty="0" spc="-1310"/>
              <a:t>MURCIA</a:t>
            </a:r>
          </a:p>
        </p:txBody>
      </p:sp>
      <p:sp>
        <p:nvSpPr>
          <p:cNvPr id="3" name="object 3"/>
          <p:cNvSpPr/>
          <p:nvPr/>
        </p:nvSpPr>
        <p:spPr>
          <a:xfrm>
            <a:off x="2226564" y="1859278"/>
            <a:ext cx="7315200" cy="4876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29818"/>
            <a:ext cx="463486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165"/>
              <a:t>LA </a:t>
            </a:r>
            <a:r>
              <a:rPr dirty="0" spc="-1265"/>
              <a:t>NAVIDAD</a:t>
            </a:r>
            <a:r>
              <a:rPr dirty="0" spc="-1175"/>
              <a:t> </a:t>
            </a:r>
            <a:r>
              <a:rPr dirty="0" spc="-1580"/>
              <a:t>EN</a:t>
            </a:r>
            <a:r>
              <a:rPr dirty="0" spc="-235"/>
              <a:t> </a:t>
            </a:r>
            <a:r>
              <a:rPr dirty="0" spc="-1310"/>
              <a:t>MURCIA</a:t>
            </a:r>
          </a:p>
        </p:txBody>
      </p:sp>
      <p:sp>
        <p:nvSpPr>
          <p:cNvPr id="3" name="object 3"/>
          <p:cNvSpPr/>
          <p:nvPr/>
        </p:nvSpPr>
        <p:spPr>
          <a:xfrm>
            <a:off x="169163" y="2286000"/>
            <a:ext cx="5715000" cy="428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8" y="2286000"/>
            <a:ext cx="5743955" cy="3831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571246"/>
            <a:ext cx="3700779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24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60" b="1">
                <a:solidFill>
                  <a:srgbClr val="000000"/>
                </a:solidFill>
                <a:latin typeface="Trebuchet MS"/>
                <a:cs typeface="Trebuchet MS"/>
              </a:rPr>
              <a:t>diciembre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525">
                <a:solidFill>
                  <a:srgbClr val="000000"/>
                </a:solidFill>
              </a:rPr>
              <a:t>Nochebuena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1049781"/>
            <a:ext cx="28282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200">
                <a:latin typeface="Arial"/>
                <a:cs typeface="Arial"/>
              </a:rPr>
              <a:t>La </a:t>
            </a:r>
            <a:r>
              <a:rPr dirty="0" sz="2200" spc="-165">
                <a:latin typeface="Arial"/>
                <a:cs typeface="Arial"/>
              </a:rPr>
              <a:t>cena </a:t>
            </a:r>
            <a:r>
              <a:rPr dirty="0" sz="2200" spc="-70">
                <a:latin typeface="Arial"/>
                <a:cs typeface="Arial"/>
              </a:rPr>
              <a:t>de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55">
                <a:latin typeface="Arial"/>
                <a:cs typeface="Arial"/>
              </a:rPr>
              <a:t>Nochebuena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4767" y="1624583"/>
            <a:ext cx="5423916" cy="2846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4127" y="1624583"/>
            <a:ext cx="4666488" cy="3590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03172" y="5414873"/>
            <a:ext cx="948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latin typeface="Arial"/>
                <a:cs typeface="Arial"/>
              </a:rPr>
              <a:t>Mi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familia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3761" y="4648961"/>
            <a:ext cx="959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>
                <a:latin typeface="Arial"/>
                <a:cs typeface="Arial"/>
              </a:rPr>
              <a:t>La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comida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571246"/>
            <a:ext cx="3700779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24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60" b="1">
                <a:solidFill>
                  <a:srgbClr val="000000"/>
                </a:solidFill>
                <a:latin typeface="Trebuchet MS"/>
                <a:cs typeface="Trebuchet MS"/>
              </a:rPr>
              <a:t>diciembre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525">
                <a:solidFill>
                  <a:srgbClr val="000000"/>
                </a:solidFill>
              </a:rPr>
              <a:t>Nochebuena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1049781"/>
            <a:ext cx="16319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295">
                <a:latin typeface="Arial"/>
                <a:cs typeface="Arial"/>
              </a:rPr>
              <a:t>Los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35">
                <a:latin typeface="Arial"/>
                <a:cs typeface="Arial"/>
              </a:rPr>
              <a:t>villancicos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4127" y="1652016"/>
            <a:ext cx="6384036" cy="3590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52380" y="2052487"/>
            <a:ext cx="2440966" cy="2396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237346" y="4572127"/>
            <a:ext cx="9728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latin typeface="Arial"/>
                <a:cs typeface="Arial"/>
              </a:rPr>
              <a:t>Pandereta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571246"/>
            <a:ext cx="3700779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24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60" b="1">
                <a:solidFill>
                  <a:srgbClr val="000000"/>
                </a:solidFill>
                <a:latin typeface="Trebuchet MS"/>
                <a:cs typeface="Trebuchet MS"/>
              </a:rPr>
              <a:t>diciembre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525">
                <a:solidFill>
                  <a:srgbClr val="000000"/>
                </a:solidFill>
              </a:rPr>
              <a:t>Nochebuena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1049781"/>
            <a:ext cx="13150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135">
                <a:latin typeface="Arial"/>
                <a:cs typeface="Arial"/>
              </a:rPr>
              <a:t>Papa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Noel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9655" y="1737360"/>
            <a:ext cx="812901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745617"/>
            <a:ext cx="412686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25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60" b="1">
                <a:solidFill>
                  <a:srgbClr val="000000"/>
                </a:solidFill>
                <a:latin typeface="Trebuchet MS"/>
                <a:cs typeface="Trebuchet MS"/>
              </a:rPr>
              <a:t>diciembre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36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135">
                <a:solidFill>
                  <a:srgbClr val="000000"/>
                </a:solidFill>
              </a:rPr>
              <a:t>Día </a:t>
            </a:r>
            <a:r>
              <a:rPr dirty="0" sz="2200" spc="-70">
                <a:solidFill>
                  <a:srgbClr val="000000"/>
                </a:solidFill>
              </a:rPr>
              <a:t>de  </a:t>
            </a:r>
            <a:r>
              <a:rPr dirty="0" sz="2200" spc="-565">
                <a:solidFill>
                  <a:srgbClr val="000000"/>
                </a:solidFill>
              </a:rPr>
              <a:t>Navidad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1224153"/>
            <a:ext cx="13728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295">
                <a:latin typeface="Arial"/>
                <a:cs typeface="Arial"/>
              </a:rPr>
              <a:t>Los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5">
                <a:latin typeface="Arial"/>
                <a:cs typeface="Arial"/>
              </a:rPr>
              <a:t>regalos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4127" y="2176272"/>
            <a:ext cx="5329428" cy="3198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67728" y="879347"/>
            <a:ext cx="4160520" cy="554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745617"/>
            <a:ext cx="412686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25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60" b="1">
                <a:solidFill>
                  <a:srgbClr val="000000"/>
                </a:solidFill>
                <a:latin typeface="Trebuchet MS"/>
                <a:cs typeface="Trebuchet MS"/>
              </a:rPr>
              <a:t>diciembre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36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135">
                <a:solidFill>
                  <a:srgbClr val="000000"/>
                </a:solidFill>
              </a:rPr>
              <a:t>Día </a:t>
            </a:r>
            <a:r>
              <a:rPr dirty="0" sz="2200" spc="-70">
                <a:solidFill>
                  <a:srgbClr val="000000"/>
                </a:solidFill>
              </a:rPr>
              <a:t>de  </a:t>
            </a:r>
            <a:r>
              <a:rPr dirty="0" sz="2200" spc="-565">
                <a:solidFill>
                  <a:srgbClr val="000000"/>
                </a:solidFill>
              </a:rPr>
              <a:t>Navidad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1224153"/>
            <a:ext cx="27025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200">
                <a:latin typeface="Arial"/>
                <a:cs typeface="Arial"/>
              </a:rPr>
              <a:t>La </a:t>
            </a:r>
            <a:r>
              <a:rPr dirty="0" sz="2200" spc="-130">
                <a:latin typeface="Arial"/>
                <a:cs typeface="Arial"/>
              </a:rPr>
              <a:t>comida </a:t>
            </a:r>
            <a:r>
              <a:rPr dirty="0" sz="2200" spc="-70">
                <a:latin typeface="Arial"/>
                <a:cs typeface="Arial"/>
              </a:rPr>
              <a:t>de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Navidad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5243" y="932688"/>
            <a:ext cx="3934967" cy="5247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8116" y="1865376"/>
            <a:ext cx="4928615" cy="3697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06551" y="5689803"/>
            <a:ext cx="1038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>
                <a:latin typeface="Arial"/>
                <a:cs typeface="Arial"/>
              </a:rPr>
              <a:t>Mis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amigos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4872" y="6261608"/>
            <a:ext cx="2102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>
                <a:latin typeface="Arial"/>
                <a:cs typeface="Arial"/>
              </a:rPr>
              <a:t>La </a:t>
            </a:r>
            <a:r>
              <a:rPr dirty="0" sz="1800" spc="-45">
                <a:latin typeface="Arial"/>
                <a:cs typeface="Arial"/>
              </a:rPr>
              <a:t>Catedral </a:t>
            </a:r>
            <a:r>
              <a:rPr dirty="0" sz="1800" spc="-55">
                <a:latin typeface="Arial"/>
                <a:cs typeface="Arial"/>
              </a:rPr>
              <a:t>de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Murcia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745617"/>
            <a:ext cx="412686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25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60" b="1">
                <a:solidFill>
                  <a:srgbClr val="000000"/>
                </a:solidFill>
                <a:latin typeface="Trebuchet MS"/>
                <a:cs typeface="Trebuchet MS"/>
              </a:rPr>
              <a:t>diciembre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36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135">
                <a:solidFill>
                  <a:srgbClr val="000000"/>
                </a:solidFill>
              </a:rPr>
              <a:t>Día </a:t>
            </a:r>
            <a:r>
              <a:rPr dirty="0" sz="2200" spc="-70">
                <a:solidFill>
                  <a:srgbClr val="000000"/>
                </a:solidFill>
              </a:rPr>
              <a:t>de  </a:t>
            </a:r>
            <a:r>
              <a:rPr dirty="0" sz="2200" spc="-565">
                <a:solidFill>
                  <a:srgbClr val="000000"/>
                </a:solidFill>
              </a:rPr>
              <a:t>Navidad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1703069"/>
            <a:ext cx="15538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254">
                <a:latin typeface="Arial"/>
                <a:cs typeface="Arial"/>
              </a:rPr>
              <a:t>Las</a:t>
            </a:r>
            <a:r>
              <a:rPr dirty="0" sz="2200" spc="-75">
                <a:latin typeface="Arial"/>
                <a:cs typeface="Arial"/>
              </a:rPr>
              <a:t> parodias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063" y="2670048"/>
            <a:ext cx="5187696" cy="2918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11823" y="2667000"/>
            <a:ext cx="5193791" cy="2921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0499" y="5670600"/>
            <a:ext cx="1238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40">
                <a:latin typeface="Arial"/>
                <a:cs typeface="Arial"/>
              </a:rPr>
              <a:t>Los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Morancos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1198" y="5780938"/>
            <a:ext cx="957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0">
                <a:latin typeface="Arial"/>
                <a:cs typeface="Arial"/>
              </a:rPr>
              <a:t>Jose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Mota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892" y="633222"/>
            <a:ext cx="355219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25" b="1">
                <a:solidFill>
                  <a:srgbClr val="000000"/>
                </a:solidFill>
                <a:latin typeface="Trebuchet MS"/>
                <a:cs typeface="Trebuchet MS"/>
              </a:rPr>
              <a:t>31 </a:t>
            </a:r>
            <a:r>
              <a:rPr dirty="0" sz="2200" spc="-165" b="1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2200" spc="-160" b="1">
                <a:solidFill>
                  <a:srgbClr val="000000"/>
                </a:solidFill>
                <a:latin typeface="Trebuchet MS"/>
                <a:cs typeface="Trebuchet MS"/>
              </a:rPr>
              <a:t>diciembre </a:t>
            </a:r>
            <a:r>
              <a:rPr dirty="0" sz="2200" spc="3685">
                <a:solidFill>
                  <a:srgbClr val="000000"/>
                </a:solidFill>
                <a:latin typeface="Wingdings"/>
                <a:cs typeface="Wingdings"/>
              </a:rPr>
              <a:t>→</a:t>
            </a:r>
            <a:r>
              <a:rPr dirty="0" sz="22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484">
                <a:solidFill>
                  <a:srgbClr val="000000"/>
                </a:solidFill>
              </a:rPr>
              <a:t>Nochevieja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147" y="1111758"/>
            <a:ext cx="24003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760" indent="-99695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165">
                <a:latin typeface="Arial"/>
                <a:cs typeface="Arial"/>
              </a:rPr>
              <a:t>Cena </a:t>
            </a:r>
            <a:r>
              <a:rPr dirty="0" sz="2200" spc="-70">
                <a:latin typeface="Arial"/>
                <a:cs typeface="Arial"/>
              </a:rPr>
              <a:t>de</a:t>
            </a:r>
            <a:r>
              <a:rPr dirty="0" sz="2200" spc="95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Nochevieja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4127" y="1758695"/>
            <a:ext cx="5053584" cy="398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69379" y="1758695"/>
            <a:ext cx="4732020" cy="3549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03172" y="5866587"/>
            <a:ext cx="1176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40">
                <a:latin typeface="Arial"/>
                <a:cs typeface="Arial"/>
              </a:rPr>
              <a:t>Los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disfraces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9390" y="5401462"/>
            <a:ext cx="959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>
                <a:latin typeface="Arial"/>
                <a:cs typeface="Arial"/>
              </a:rPr>
              <a:t>La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comida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2023-01-05T16:48:22Z</dcterms:created>
  <dcterms:modified xsi:type="dcterms:W3CDTF">2023-01-05T16:48:22Z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2023-01-05T00:00:00Z</vt:filetime>
  </property>
</Properties>
</file>