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15" autoAdjust="0"/>
    <p:restoredTop sz="86385" autoAdjust="0"/>
  </p:normalViewPr>
  <p:slideViewPr>
    <p:cSldViewPr>
      <p:cViewPr varScale="1">
        <p:scale>
          <a:sx n="93" d="100"/>
          <a:sy n="93" d="100"/>
        </p:scale>
        <p:origin x="-114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5B8A6-CE66-40FD-8CBD-8109A1DF518B}" type="datetimeFigureOut">
              <a:rPr lang="fr-FR"/>
              <a:pPr>
                <a:defRPr/>
              </a:pPr>
              <a:t>15/12/2012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B46C6-0BB1-423C-8AE6-8B43D5DD8C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4F09E-AF1F-4485-AE31-6F04AA4DC1AB}" type="datetimeFigureOut">
              <a:rPr lang="fr-FR"/>
              <a:pPr>
                <a:defRPr/>
              </a:pPr>
              <a:t>15/12/2012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2A349-78BF-4592-9539-C4A28400BF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20710-97F3-4843-AE56-07627EB584AE}" type="datetimeFigureOut">
              <a:rPr lang="fr-FR"/>
              <a:pPr>
                <a:defRPr/>
              </a:pPr>
              <a:t>15/12/2012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F6F1E-6DEB-4303-8702-37E07EE5FA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D945D-D246-4824-A3DF-485142A691C4}" type="datetimeFigureOut">
              <a:rPr lang="fr-FR"/>
              <a:pPr>
                <a:defRPr/>
              </a:pPr>
              <a:t>15/12/2012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6F635-B96C-4777-B608-A1751C4128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D7A1B-7003-4874-A2F8-28C058C17D16}" type="datetimeFigureOut">
              <a:rPr lang="fr-FR"/>
              <a:pPr>
                <a:defRPr/>
              </a:pPr>
              <a:t>15/12/2012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5A722-9364-4111-B43B-88D9BAD801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EA098-543A-449B-8288-2DBBD99A044E}" type="datetimeFigureOut">
              <a:rPr lang="fr-FR"/>
              <a:pPr>
                <a:defRPr/>
              </a:pPr>
              <a:t>15/12/2012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2C49D-03B4-4757-81CF-FE1AF746FD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3B1D8-D412-4B58-94C3-870D326F8EFC}" type="datetimeFigureOut">
              <a:rPr lang="fr-FR"/>
              <a:pPr>
                <a:defRPr/>
              </a:pPr>
              <a:t>15/12/2012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9AEFB-A486-4F85-A87A-A3DA5945150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59746-9686-4BDC-B34A-BABF3907974E}" type="datetimeFigureOut">
              <a:rPr lang="fr-FR"/>
              <a:pPr>
                <a:defRPr/>
              </a:pPr>
              <a:t>15/12/2012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5778C-AF09-425C-B552-5ACD9EA896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36AD5-48AD-4338-9822-AAD9238C93DC}" type="datetimeFigureOut">
              <a:rPr lang="fr-FR"/>
              <a:pPr>
                <a:defRPr/>
              </a:pPr>
              <a:t>15/12/2012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CB532-AC6E-41F5-8DCC-400D9A172F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3A19-BA81-43DA-A50C-3F625E89A341}" type="datetimeFigureOut">
              <a:rPr lang="fr-FR"/>
              <a:pPr>
                <a:defRPr/>
              </a:pPr>
              <a:t>15/12/2012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305B6-B36C-4C79-98AF-EB589551D6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A14B-099A-4B47-83DA-5CE164C6BCF9}" type="datetimeFigureOut">
              <a:rPr lang="fr-FR"/>
              <a:pPr>
                <a:defRPr/>
              </a:pPr>
              <a:t>15/12/2012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5F068-16C0-425D-92A1-FF54934EED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14D0CF-F8AF-4E1F-9E6E-4D1FC9218FA0}" type="datetimeFigureOut">
              <a:rPr lang="fr-FR"/>
              <a:pPr>
                <a:defRPr/>
              </a:pPr>
              <a:t>15/12/2012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D952C9-D218-47BD-BA18-19C8DE2E25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re 1"/>
          <p:cNvSpPr>
            <a:spLocks noGrp="1"/>
          </p:cNvSpPr>
          <p:nvPr>
            <p:ph type="ctrTitle"/>
          </p:nvPr>
        </p:nvSpPr>
        <p:spPr>
          <a:xfrm>
            <a:off x="1258888" y="260350"/>
            <a:ext cx="6264275" cy="1008063"/>
          </a:xfrm>
        </p:spPr>
        <p:txBody>
          <a:bodyPr/>
          <a:lstStyle/>
          <a:p>
            <a:r>
              <a:rPr lang="fr-FR" smtClean="0"/>
              <a:t>Los mayas</a:t>
            </a:r>
          </a:p>
        </p:txBody>
      </p:sp>
      <p:sp>
        <p:nvSpPr>
          <p:cNvPr id="13314" name="ZoneTexte 3"/>
          <p:cNvSpPr txBox="1">
            <a:spLocks noChangeArrowheads="1"/>
          </p:cNvSpPr>
          <p:nvPr/>
        </p:nvSpPr>
        <p:spPr bwMode="auto">
          <a:xfrm>
            <a:off x="323850" y="2708275"/>
            <a:ext cx="4319588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En el calendario maya hay trece meses de veinte días. Las fechas hacen referencia al gran ciclo de Venus. Un ciclo de Venus dura quinientos ochenta y cuatro días. Su ciclo completo está relacionado con el eje de la rotación de la Tierra. Los Mayas pensaban predecir la muerte de Venus.</a:t>
            </a:r>
          </a:p>
        </p:txBody>
      </p:sp>
      <p:pic>
        <p:nvPicPr>
          <p:cNvPr id="13315" name="Picture 2" descr="http://nepthtys.n.e.pic.centerblog.net/ch03lx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989138"/>
            <a:ext cx="4359275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/>
          <p:cNvSpPr>
            <a:spLocks noGrp="1"/>
          </p:cNvSpPr>
          <p:nvPr>
            <p:ph type="ctrTitle"/>
          </p:nvPr>
        </p:nvSpPr>
        <p:spPr>
          <a:xfrm>
            <a:off x="1619250" y="-171450"/>
            <a:ext cx="6265863" cy="1152525"/>
          </a:xfrm>
        </p:spPr>
        <p:txBody>
          <a:bodyPr/>
          <a:lstStyle/>
          <a:p>
            <a:r>
              <a:rPr lang="fr-FR" smtClean="0"/>
              <a:t>Los soles</a:t>
            </a:r>
          </a:p>
        </p:txBody>
      </p:sp>
      <p:sp>
        <p:nvSpPr>
          <p:cNvPr id="14338" name="ZoneTexte 4"/>
          <p:cNvSpPr txBox="1">
            <a:spLocks noChangeArrowheads="1"/>
          </p:cNvSpPr>
          <p:nvPr/>
        </p:nvSpPr>
        <p:spPr bwMode="auto">
          <a:xfrm>
            <a:off x="323850" y="703263"/>
            <a:ext cx="3313113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>
                <a:latin typeface="Calibri" pitchFamily="34" charset="0"/>
              </a:rPr>
              <a:t>Hay cinco soles que corresponden con cinco mundos:</a:t>
            </a:r>
          </a:p>
          <a:p>
            <a:pPr algn="r">
              <a:spcBef>
                <a:spcPts val="600"/>
              </a:spcBef>
            </a:pPr>
            <a:endParaRPr lang="fr-FR" sz="1600">
              <a:latin typeface="Calibri" pitchFamily="34" charset="0"/>
            </a:endParaRPr>
          </a:p>
          <a:p>
            <a:pPr algn="ctr">
              <a:spcBef>
                <a:spcPts val="600"/>
              </a:spcBef>
              <a:buFont typeface="Arial" charset="0"/>
              <a:buChar char="•"/>
            </a:pPr>
            <a:r>
              <a:rPr lang="fr-FR" sz="1600">
                <a:latin typeface="Calibri" pitchFamily="34" charset="0"/>
              </a:rPr>
              <a:t> El primer sol fue destruido por </a:t>
            </a:r>
          </a:p>
          <a:p>
            <a:pPr algn="ctr">
              <a:spcBef>
                <a:spcPts val="600"/>
              </a:spcBef>
              <a:buFont typeface="Arial" charset="0"/>
              <a:buNone/>
            </a:pPr>
            <a:r>
              <a:rPr lang="fr-FR" sz="1600">
                <a:latin typeface="Calibri" pitchFamily="34" charset="0"/>
              </a:rPr>
              <a:t>el agua.</a:t>
            </a:r>
          </a:p>
          <a:p>
            <a:pPr algn="ctr">
              <a:spcBef>
                <a:spcPts val="600"/>
              </a:spcBef>
            </a:pPr>
            <a:endParaRPr lang="fr-FR" sz="1600">
              <a:latin typeface="Calibri" pitchFamily="34" charset="0"/>
            </a:endParaRPr>
          </a:p>
          <a:p>
            <a:pPr algn="ctr">
              <a:spcBef>
                <a:spcPts val="600"/>
              </a:spcBef>
              <a:buFont typeface="Arial" charset="0"/>
              <a:buChar char="•"/>
            </a:pPr>
            <a:r>
              <a:rPr lang="fr-FR" sz="1600">
                <a:latin typeface="Calibri" pitchFamily="34" charset="0"/>
              </a:rPr>
              <a:t>El segundo sol fue destruido por </a:t>
            </a:r>
          </a:p>
          <a:p>
            <a:pPr algn="ctr">
              <a:spcBef>
                <a:spcPts val="600"/>
              </a:spcBef>
              <a:buFont typeface="Arial" charset="0"/>
              <a:buNone/>
            </a:pPr>
            <a:r>
              <a:rPr lang="fr-FR" sz="1600">
                <a:latin typeface="Calibri" pitchFamily="34" charset="0"/>
              </a:rPr>
              <a:t>el aire.</a:t>
            </a:r>
          </a:p>
          <a:p>
            <a:pPr algn="ctr">
              <a:spcBef>
                <a:spcPts val="600"/>
              </a:spcBef>
              <a:buFont typeface="Arial" charset="0"/>
              <a:buChar char="•"/>
            </a:pPr>
            <a:endParaRPr lang="fr-FR" sz="1600">
              <a:latin typeface="Calibri" pitchFamily="34" charset="0"/>
            </a:endParaRPr>
          </a:p>
          <a:p>
            <a:pPr algn="ctr">
              <a:spcBef>
                <a:spcPts val="600"/>
              </a:spcBef>
              <a:buFont typeface="Arial" charset="0"/>
              <a:buChar char="•"/>
            </a:pPr>
            <a:r>
              <a:rPr lang="fr-FR" sz="1600">
                <a:latin typeface="Calibri" pitchFamily="34" charset="0"/>
              </a:rPr>
              <a:t>El tercer sol fue destruido por </a:t>
            </a:r>
          </a:p>
          <a:p>
            <a:pPr algn="ctr">
              <a:spcBef>
                <a:spcPts val="600"/>
              </a:spcBef>
              <a:buFont typeface="Arial" charset="0"/>
              <a:buNone/>
            </a:pPr>
            <a:r>
              <a:rPr lang="fr-FR" sz="1600">
                <a:latin typeface="Calibri" pitchFamily="34" charset="0"/>
              </a:rPr>
              <a:t>el fuego.</a:t>
            </a:r>
          </a:p>
          <a:p>
            <a:pPr algn="ctr">
              <a:spcBef>
                <a:spcPts val="600"/>
              </a:spcBef>
              <a:buFont typeface="Arial" charset="0"/>
              <a:buChar char="•"/>
            </a:pPr>
            <a:endParaRPr lang="fr-FR" sz="1600">
              <a:latin typeface="Calibri" pitchFamily="34" charset="0"/>
            </a:endParaRPr>
          </a:p>
          <a:p>
            <a:pPr algn="ctr">
              <a:spcBef>
                <a:spcPts val="600"/>
              </a:spcBef>
              <a:buFont typeface="Arial" charset="0"/>
              <a:buChar char="•"/>
            </a:pPr>
            <a:r>
              <a:rPr lang="fr-FR" sz="1600">
                <a:latin typeface="Calibri" pitchFamily="34" charset="0"/>
              </a:rPr>
              <a:t> El cuarto sol fue destruido por </a:t>
            </a:r>
          </a:p>
          <a:p>
            <a:pPr algn="ctr">
              <a:spcBef>
                <a:spcPts val="600"/>
              </a:spcBef>
              <a:buFont typeface="Arial" charset="0"/>
              <a:buNone/>
            </a:pPr>
            <a:r>
              <a:rPr lang="fr-FR" sz="1600">
                <a:latin typeface="Calibri" pitchFamily="34" charset="0"/>
              </a:rPr>
              <a:t>la sangre y el fuego.</a:t>
            </a:r>
          </a:p>
          <a:p>
            <a:pPr algn="ctr">
              <a:spcBef>
                <a:spcPts val="600"/>
              </a:spcBef>
              <a:buFont typeface="Arial" charset="0"/>
              <a:buChar char="•"/>
            </a:pPr>
            <a:endParaRPr lang="fr-FR" sz="1600">
              <a:latin typeface="Calibri" pitchFamily="34" charset="0"/>
            </a:endParaRPr>
          </a:p>
          <a:p>
            <a:pPr algn="ctr">
              <a:spcBef>
                <a:spcPts val="600"/>
              </a:spcBef>
              <a:buFont typeface="Arial" charset="0"/>
              <a:buChar char="•"/>
            </a:pPr>
            <a:r>
              <a:rPr lang="fr-FR" sz="1600">
                <a:latin typeface="Calibri" pitchFamily="34" charset="0"/>
              </a:rPr>
              <a:t> El quinto estará destruido por </a:t>
            </a:r>
          </a:p>
          <a:p>
            <a:pPr algn="ctr">
              <a:spcBef>
                <a:spcPts val="600"/>
              </a:spcBef>
              <a:buFont typeface="Arial" charset="0"/>
              <a:buNone/>
            </a:pPr>
            <a:r>
              <a:rPr lang="fr-FR" sz="1600">
                <a:latin typeface="Calibri" pitchFamily="34" charset="0"/>
              </a:rPr>
              <a:t>un terremoto.</a:t>
            </a:r>
          </a:p>
          <a:p>
            <a:pPr>
              <a:buFont typeface="Arial" charset="0"/>
              <a:buChar char="•"/>
            </a:pPr>
            <a:endParaRPr lang="fr-FR" sz="1600">
              <a:latin typeface="Calibri" pitchFamily="34" charset="0"/>
            </a:endParaRPr>
          </a:p>
          <a:p>
            <a:pPr algn="ctr"/>
            <a:r>
              <a:rPr lang="fr-FR" sz="1600">
                <a:latin typeface="Calibri" pitchFamily="34" charset="0"/>
              </a:rPr>
              <a:t>El veinte y uno de Diciembre Venus desaparecerá y la tierra también.</a:t>
            </a:r>
          </a:p>
        </p:txBody>
      </p:sp>
      <p:pic>
        <p:nvPicPr>
          <p:cNvPr id="14339" name="Picture 4" descr="http://www.astro-rennes.com/planetes/images/venus/detail_ven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981075"/>
            <a:ext cx="3671888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https://encrypted-tbn0.gstatic.com/images?q=tbn:ANd9GcTSfnN3bogpIEeLtnxiuqj1xoc-bNu9vepZi7lwjhW_JAZksaL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3641725"/>
            <a:ext cx="3024188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Connecteur droit avec flèche 10"/>
          <p:cNvCxnSpPr/>
          <p:nvPr/>
        </p:nvCxnSpPr>
        <p:spPr>
          <a:xfrm flipH="1" flipV="1">
            <a:off x="7380288" y="3213100"/>
            <a:ext cx="144462" cy="431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H="1">
            <a:off x="6804025" y="3933825"/>
            <a:ext cx="647700" cy="1079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ZoneTexte 21"/>
          <p:cNvSpPr txBox="1">
            <a:spLocks noChangeArrowheads="1"/>
          </p:cNvSpPr>
          <p:nvPr/>
        </p:nvSpPr>
        <p:spPr bwMode="auto">
          <a:xfrm>
            <a:off x="7451725" y="3644900"/>
            <a:ext cx="1584325" cy="1193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¿ Venus y La Tierra desaparecerán?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1619250" y="260350"/>
            <a:ext cx="5905500" cy="1081088"/>
          </a:xfrm>
        </p:spPr>
        <p:txBody>
          <a:bodyPr/>
          <a:lstStyle/>
          <a:p>
            <a:r>
              <a:rPr lang="fr-FR" smtClean="0"/>
              <a:t>La relación</a:t>
            </a:r>
          </a:p>
        </p:txBody>
      </p:sp>
      <p:sp>
        <p:nvSpPr>
          <p:cNvPr id="15362" name="ZoneTexte 4"/>
          <p:cNvSpPr txBox="1">
            <a:spLocks noChangeArrowheads="1"/>
          </p:cNvSpPr>
          <p:nvPr/>
        </p:nvSpPr>
        <p:spPr bwMode="auto">
          <a:xfrm>
            <a:off x="755650" y="2997200"/>
            <a:ext cx="30956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Calibri" pitchFamily="34" charset="0"/>
              </a:rPr>
              <a:t>Los conquistadores que venían de España, descubrieron</a:t>
            </a:r>
            <a:br>
              <a:rPr lang="fr-FR">
                <a:latin typeface="Calibri" pitchFamily="34" charset="0"/>
              </a:rPr>
            </a:br>
            <a:r>
              <a:rPr lang="fr-FR">
                <a:latin typeface="Calibri" pitchFamily="34" charset="0"/>
              </a:rPr>
              <a:t>América Latina y los Mayas  en el siglo quince.</a:t>
            </a:r>
          </a:p>
        </p:txBody>
      </p:sp>
      <p:sp>
        <p:nvSpPr>
          <p:cNvPr id="15363" name="AutoShape 2" descr="data:image/jpeg;base64,/9j/4AAQSkZJRgABAQAAAQABAAD/2wCEAAkGBhQSERUUExQWFRUVFxgaGBgWGBscGhsYGBccFxocHB8bHCYfGxojHBwXIC8gIycqLCwsFx4xNTAqNSgrLCkBCQoKDgwOGg8PGi8kHyQ0LCwvLTQsLCwqLDAsKiwsLCwsLC4sLCwsLC0sLCwsLywsKSwsLCwsLCwsLCwsLCwsLP/AABEIAOEA4QMBIgACEQEDEQH/xAAbAAACAwEBAQAAAAAAAAAAAAAEBQIDBgABB//EAEUQAAEDAgQDBQYDBgUCBQUAAAECAxEAIQQFEjFBUWEGEyJxgTJCkaGx8FLB0RQjYnLh8RYzgpKyB6IkQ1OT0hc0Y8Li/8QAGwEAAwEBAQEBAAAAAAAAAAAAAgMEBQEABgf/xAAyEQACAgEDAQUHBAIDAQAAAAABAgADEQQSITETIkFRgQVhcZGhsfAywdHhFCMzQvFS/9oADAMBAAIRAxEAPwBPlaJitdgGzArL5M0eNq2WVotX5/rG5xPsEGBmN8A1anWGbilmFFNmFVEnWZeoYkwpIFelIqKa8Xeqs8TP8YNiG5pZiGptTRxVBvppZ5ltJIidxi9VhujVoNU6IqdppK/EsZRTHDooRhdtqPw6q6kkuYxgztUpvUErri5faqCZmkcySxVDqanq61W4K5mEvEX4rCztQT2HimrgoJ4H+1AQJoVOekXliimGulepTzotpI4UIWNssOITgxTJJoBlvblRyTVNfHSZV3JlmqvZquuFVi4+MRiSmhsRRBNUPIpFxzDTgxHmRrF57h9zW3xzM1mc2ZEfrUaEq4M3tMQVxMH+z/cV1N/2RPIV1a/biUbTJ5OkmDtWvy5us9lOHBjhWsy9EVmahtz8QHOEjJlu1HN2oXDqqGZ4dxbcMqSFggjVOkxuDFxPO8cjtQ1rkjPEyH5ODGIdE16sg7Gshhc+dQvu3UFKhug78tQI9pJ4EeVjatM8ChCVG2o7QbSOMbVovo3C7l5EGyns8ZPXpPXFdaGcXU1KkTVDpkRWeYxFlK1VWpurNMA86p70UDCVL7pY03FFtvRQGvleeHE0oxubLWrQydrKX8oT0/i41VpNI+pbC8AeMTe4UczTO5olA8Sgnzkn/aL1yc0SoeHvVdYSB8yTWdwGWmRqUVGafBsAR8zX0VegpQYIz8ZnFyekNaGrYqSf4gD9DUnNSfaAI/Em49eIoMrSNJ1AX6zXPZ03zuLSJobfZ1LjujBnhYc8wiNW1UPp8vjUGHQLgiOm3py8ulXOJCq+f1GnahtrekrRs8iBluiMODXJbkVwOnqTUwjmbIxDmqJbVNCsTvRYNOUyF+skRVWJxaW0lS1AAbk1aU268BtNthSHBYdWIcK3B+7Qqw/EoH/ik/FQ6X0F021O0s4B6ecFFDZJPAj1tzUkETBANxBv0rx1MiuW4E70nX2kQp9LLaVOL97SLITHtLOwB4CZM2BqZqnYbgJ5VJ5E9xzcVm82FjzrU40WrNZkjf8AKoD1mxpDmZeFcq8oqOhrqr3zQxGOUMC1afCsRuJrJ4pTyGwWGw4uRI1AWgyRNidrUMz2vcbID6FMn/8AKmEnyWmUfEivU6Zru8CPnz8pJaN3dziOsbl2JaWpxBU+0SVaB/moBMwBs6kcBZUfiq7Js3U+odzCjMG5EHiFAiUkcjBppk2dhwgbEiRyPUHYirM2yJLjmtCyxigmzrYvpNtLidnEfwquNwQb1roGQYtGR5gfcSF7mqyjjPlCMbgUukAHxtGQ4mJQsbgTv1SbEWNJMBi8UMStsgLfXuSCGktA2WkT7J2i51SOqvMnfW0os4gpYS2nWsgz3w1RqbO5BO49pJUBxBLLOGu/bJSe6UZ0XIVB3SuPdVsoeR3Aq5VFH+ys5Q+Hl7xM7Bbu+MvccbuG1awkkKIMgKG4B6T1qpSqzKMyKICU6QgwUciLEHgY+e/GneGxQItsdunSsf2hSmTZX0/OZqrp3rQFuZYtzhVDhHlU3bVWvasZjmOURTnubBpo3GpZ0CDeIlXxsn41j/8AFbbatMrWv8DQkjpAiPWiM6yhbuIPfPFDVyEtg94QSbatkgx51pchewmGTpZa0Dom58ybn1r6anUJp6VWpdx+Q+cmfQ3WsXI48Iuyb/qK0lxKH2nsOTASp5EJ6SZt5m1bpaDBJ35/pSjH45jENKbcRqSoQQR8xyNeYTFBLLaNSlKbQE67SqBEkGfPzJqunUmwd9dp+cnbR2DoJ486VBa1L7ttsFS1k2AB6ceEcazreNxuJvgsCO7Js9illJUOYSCIB8zT51Da2+7UFFJcQtYOnxhB1BJjYaoPpTpPaMARoiOooNRqbF4pXM8NJZjlZjcNmOMwiv8AxrKWkqICXWiVNSTYOSSUX2VtPKtxgVBSZERvb6fGaCxmeJcQUqb1JUIIMEEHmDwoTsi2pC1oDmpsAaAY1JGo+EmPENwFEkmOlQamxraP9q4YQ/8AHsRSxGI+VYbVS21efv7ijHU351BtHWL1i45gB+Jc0KvSsCSr2RueVDGwpdmebFADaQSSRbaSTYeUwK0dDWrPvfoIvs2s4WX44KecDaVhTZGoqSYKE8AI95XA7gSdwJbIw+lICYECEjoOAofKMuDaItJOpRjdR3/QdAKXZrmallKWrrUSEtqEFBG7hg3bTY25pAMqFbFYGoJus/SOg/eTnrtHhF+ZYh3EOlhnwkf5iyLNpPMbKWeCfU2F3eWZS3hm9DYgbkkypSjupR3Uo86ty7ABlGkEqJJUtavaWs+0pXU/AAACAAKhmmKDaNZ2NZl7PedtfQfnMeXNhCCUYpQNZ/Go3pFjs3xOPUpGEhLaSQp5fsAixCY9tQ6WHOmGCyssNBCnVuncrXxJ4AcB0rO1GnFQ5YbvKatC7DjMG7nrXVLux0+Fe1PkS/Mb4FAinOHYSoQRI2IN6UZaj8t6eMKiuA4mVqTzxET3ZIsL73BaUkEqOHXPcKPQC7SuqbcwahkWb6g4XtSdCgHtX+Z3pulsAEna4ItpuDEmgO1/aN5nFIQ05pBQkxANysjiJ2FEtMLxgViG9CHmyUNrg/vAkkLSs76CqQOKSCoTMV9PpbnqpD2nKn5/3M8jecE9I8zTLUvtidKVg6kHfQvgOoiyhxBNZtvMFayVghQJCkzMEGInp8wQaJyPNSVQoKBBKSk7pUDBSqLSOexkHiKLzzK/Gl0nu0mEuk7Ae656eyTyIOya6RsPd/ST08Af7mjUF07YfkEdYszdif3qegWBy2Sr0sD0/lFGZZky0jU6pLYPshXtk9E0SziGlju2GyoCxcXbULzpG5HmBalbGCbacW/iX7BRTKiVLI90JHlbY3SaOugBzVZ5cfx6QH1jdkRX09/WNdWoTQ7i+AqTmNQs6m0LSk28cXIJE/T4isf2wzx5KCGFaCFpStZ2QDus8YHOsVfZzNqTSTjxz7oa3YrDgZ90GzvMEoxC+9UlG2nUYsLcfQ+tV4fP8OBd9odNYpJmGQ6cdpcxAxiEFk94AnSVKUAUGCQbEnc2itevKm1KgBptCdAgJ0XV7S3FpAUECdk2jfpuf46VALnMto1trVdAAIN/i3Cj/wA0GPwpWfok16jtaxuC7HPuXY/4VoMH2daSXPEzpbHtaQkBU28SIWgndJCl+tpMyjFrDndK1G0gqA1Dwk6VxbWIII8jxFEyKvh9YkaxrAdpHHumXHbPDgQovJPEKYdkefhqJ7ZYfYKdHKWXdv8AZtWlezJb6R4ilMkKiRGklMDqVCNRsN6rw2AYASVLaBV7ctp8B4hZcQpyRvrUpIVwrqBW/wDYL6h6uW6/CZ5fbHDi6nXBzKmnAPmiIpr2IzVL2KW40ZZDQBUfCnVqlPtRzUOt6IxTXeYbFNnUpoIUlRJJCSZ8IKiVyUwrSqSjUAeVJ3cuSw840nEHLsMlpC21AA987pnxKcBnTt3Ygm9hXHoWxSp4ir9Q5XaACDPpiHATUVEz0rNdmMyeLbH7QAHFpUTpmCBcKg3GoEGDsa0zi5AivnNRT2LlM5kWMT1DWs2IkXgm5+zFJsuwijiFLdEd39SLfAf8qNzHFtBvQtWlXtEKHtJSSfCeZgReele4Ra2mQpSe8JErCje/Im0ja/KthaNtSVj9TdZxbWVWx0PHvgudZ13aTcpi5Iv8h8OtGZFgSkF10Q64BIPuJHsoHKNzG6iTygFttrEPpUgL0o8SkqEQv3B1i6uXs04xONShOpVgNhzj8qG4Mzdgh6dYTkMqqg/mFqdSmBICjOkHiYrGud9mC1pUSjDXS7Bs8UmClsg+FoRCli6vZFgSaXMWvGvLY1FLVi6oe6N0toPBaxxGyb2JTRfat1xDTWFwgCFPQkECzaAJKo2hKASBxMDjVAYAdlXxgZJ8h/Jimq7JsHkwLM+0yGycPgWP2l1sRpbhLLXLWqyUj+EX8t6U5dj3StaMTiMOp5Q1BliP3aRYyRuSSN+VuNX52yGu5y3BeBTgJdcHtJRbWsni4Z3PvKFKBiWsPiP2XBYbvCggPu2hM76lG617mDvSNRQgpKqvPXwyPexPn5CUaZsOCT/fwjq32RXVDX1+Qrq+em5kx/hzNFYrF920pZjwj05D5xS1nERGogCRJJtcgUXmOWocbW2Z7tzWgxY8Un1G/wAKZVUSN5HdBGZmXY3YmXzrFIWda/bTxJvAmBb6Vsey7qf2dISnSEkpi59kwTJubzM8Zr5zg8lViFpaDyiUqKFPQNRCNUkDYKMASZjevp2XYRDLSGmxCUCAN/ieJO5PEk1ue1LaxWta9evpM1FPJMW57hiwv9qbQkqgJcCp0xPhctxRx5pnkKIw2taT+0rBWsKGhUDUnYhLY93qfWjcQAoEGCCIg8RxrBsurwr6wSVKCvaV7Skm6STubfMGl6LULZU1L+n57pRXRZcwC9Y1Xmq8Oru2wlBEBTy/GpSTOkgGwsIJPEGhM/SlaUvDxG4J4gTz6EA+U1PtNh9bQXspAvz0K/QwfKedA5O+FIKFbKkGeovTu2ZkB/7L+fWaFGjTaXPPmJbl2PKzp5xHQj+tLM8aU24XgtCEFJ7zXJlPQDczIvaD0uXkOULKlEnQ2mQpajpHAgydrFJvzpd2uSziHDhw8AlxsFC7htSwpRIB4g2k9elUVVlrVs+MHXPUBsTHh6RE9mIfCO6eaCGHULU002lAMrA1SmxIvvy34VtW29iCoKFgpESJ6KkEW2PK0VlO0rDKAXVMs4Xu8OplCGSD3rhAhRhIlIN7+K19raLI8acQ0wW1BKnihEkToJMKMHci8elU6lTkEQdA4COrfGaHCZKVwe8JI2DbSWyPNY1KH+kprzAtLYIWvD6GhqQSFKUoKKYJ0hN0lUjUCZkE725GStulwBKEhsSlS0944oBxTalKUs2ugnSmIBFwTbxOYnDqLZcKSixAebA/mDeKUVJRHFLihvteuCrPUyI6nqFHE7D5Y+FakMuJJSSpCjrQoGNKgYhK9wpscp5E3M4BAupLqSLaQ64lI48FAgdBAqeHzVx4pQkpcKjB71xDhQOZaZSlsDTqUCVGYAvNHHKisIUCgLLOoBKAkeEp8B0mC2QSADJSRINEaB1U8zw1ZPdcesWZpjSWVNoSlDSW1eECBsZ+/OkTHaFGAYaaxr/eu92F6UslWlB2U7pnaI1SCY24n3t/mww+DcInU4NKBxGuxPoJovAKD4W/gnm0nENJadDiNcJbSUgAAgpcAJEKMH0oaeQS0ZqQAFVeIwyxhCnhiA53iVoHdngAoWg8QZnVudXQU9xD4CSSayuCcbbfZwrHsti6RaEwSBBvcyb/AJitBmq2wiHFLQD7yU6gPMC/LbnWNfT2mrAX4wQQACxihvEF59CDePEsn8Kbgf7o+Bpnj83KJKF2tqQuCjTx6iw4fCgsgwsh5xH72SAkp4pSLm99yaVaC5iEtkEalSoHglBk26nSPU1UlhRjYfDj+Za9NVxbB4E2GStwjUqELcJVHI8hPBIgelKe0Gc96A2huXlq0s/gVzUrilKRKj8Bcip55mqUgNxIItG4H60P2Swk6sSZOsaWp4NTIPms+LyCBwrwtWihmb9R+8g7F0Is6DwjfLMpThmQgGd1KUQJWtW6j1J4cAANgKTZ3jYew55LUn/eFAR8R8Kf4h2slmOL14xttHu94s+SEFP/ACUis/Rlnaxj5T2OmeplOEdjF4l73u7THkFKPzgfCgOzCR3LpgAqfdKo4kq58bQPShMRnCWziXT7LbATO8rcUdI8wEqMVZkWHWxhk974XHSXCniNZJA6CB8Qas1qP2Te8j6CUaUqXHr9407oda6hP2sdK6sPY02IfnmGLmFeQm6ihWn+YDUn/uApHlfb90N6X2nkj3pbUYItOqNvOnuY4zQ0qCNRSoI1WBWUmBPnWOZxOMb8XdLIG/drS4PglU/KtX2YGNbAjjPwiezQnLfb8xH/AGazHBhwrZNyPxkxME2NwbVtcPjtUQZmvmL2b4R1J/aEJQsbKIUhaTzBACgRvTbIMcUvIQ2+MSw4lRbdAgy2RqbcHBwAgzaReKr1GjF43+Ik9ldYIXofDHT+p9EBrMdscCSUOoBn2CAJn3k/PUP9YpyxibQrp5XrzHjU2rSrSqJSfwqF0m/JUH0rCrJotG6T1lqn3DqIHg8ucOHJdSEjYavCVCIiDcnYRSTLXcOy4lIZW6sHxrchLaDPi0p9/n671HLcvxK1h5fgSRKncS57pF4A2/7Rao5qplt7UWzidijx6WSQPEVc/d4GvpxUqWg9QfvENqbHVsHHuHlKs/wBccBQkOEqjTq0t6iNSSRMWBjjuKV5xlrLzOhx0PupI0IZT+7SqfZKiZVMEWM322rQ4vNjiU6HUQ2WyNCEgJBMbFV1ceQpL4GC0lMFSloEi0A77fCvIShKeR4hrQ1o7THhz6Rdk+SIxIQg4TQfEhSlGA2ADEE3Uon1te9aDKuw2MZUC3oQhMEJKjOpN0lI0xM8ze014HUggplDk2UnfedKuaZG3W0RNb/JM07xpJJuLKEEQfI3jlVFic7jJKr2QYSZhnMu9VJWlgkqmU60nXBXoKVyAVBKwCPCoe0oEgsHsa7qUQ6rxaSe5bQEhQ/D3z0ifeBSZ51hWs8aaUpDjhbUgkKSZFxIsY8VWI7YYTYPJ9QPzTSe1sx+n6TRbQ0E5V/qJtUZ06hQ8RXCiod4zO8gjUy6scSbI/ocxjFJCtMvOFIA7tBSlDYnwpkklUk3MDbaIODT2pYOzzX+5ArRdhs0DjjriCXEoQE6hsVKVMTxgJ4WE0S3MTjGIi7R11Jv3Z90SL7P4nFvBeIZWhskeFabIQDMedgT59KJzJ9rDHE6sCoqWlELaSo99qJ1CUthKFC9yePodD2nzQq0pAAIhR8QMSLekcRzG1LcA4owASZMWpa0lX3Z9Il9QbAAwkOw2RNMNakp0qUSSFXUJO0m5iAJ6UZn+LYgBZew7se1coUBa8Sk7C1t6S5bniggRHvXMm4JSduoJmfSvcY2HoOogyLEyCB6SPgalor7Ox3Y5JltuksJBx3Y3RlzqMI0pLbioTOppULClXJ026bTubVXkGJW4tx54rcDYDQJASviV7gXBkX5UBmmJcQe8aW61FzFwqPZBT7Jnwj9KLOLQzhQnENrWVDUXG1QsLcueUXIHHyqrZ3Fr6+J/PjM8lgWY/CU5n3OLcShpwnvDC06SlaEASuehsiRxWK1baAgACIG0cqyXZbDtpU46lanEyEIUsQqBvbf2yoT/CKe4nMNKSopIHUiPlP58KxNc5suKKOn3lnfdVDS3GvgA+KJ48rWgcb8Kx+LdbaU44pzSpYiRAIGoKIFjAtFE9pM5DTKnD7USB0i39fMCvn+NzLDBLetKsQ+oanidZSkqiGkpEAFN5JB/IaGi0zIh+so7Ktdu/xhGJzjBp3KlgLC4KhpKhAuABNgB9muwOfvY3FIUUnQjUS4RBUAgoQm3htqUecqJpenOmxZvAyeH7q/60xyjM8W4+gOMltoBViCLwCLc7VbaGFbHxwepnile4BR8gfvNJf+L4/0rqt1iur5nJl+Yu7aYcLQzLxZAWZIFySm3KYv8aS4fAqF0Yvy1twPikyKedrsrafw8uqUkNHUCkgb2i9uVY7DZS0NnXk/yqH9K2dAwNAGemfCLAYMcD5HE1CMVjoCQtpwSkAalCSSNPtoI34k01w+D0KXiCynDrWBLaY0pUlK2yoafD49Q25CsahhsCC88RP4ki3oJ+dW5p220pDaDIHDdRMySTJ3JJvxNVsrsu1P3gsiiwO/AHw/afQMkzkl7xH2U35XVYfWqcX2qhxYCQpGqxH3Hyr5tge0GOSFFpnhrUdKz4FezsRaPjVx7TKbVpxDK218TFp5wR9Ca5bpQyBeCYqm6lr2ewYXwmzfQys6l94u5KUlYKEzeEgiBeTtVj2OTpCYskyJvBIi3K3ARvWRPadgie8FuGlU/CKF/wASLdkMMrXHvK8KR5xsPMivCu1gFxwPSUsuhp74OT85pn85J1Rcff3ekSO0KVYllA8Si6mSLxeN9p8qWv5apwzicQEg+40CoDpNh/yplg38K0tlDTAkrA7xSiVXO+wvT1p2kE8yG/2irqUTgTUPYq88qOy3NFtLC0G3EHYjqJE/WkOIEXk34Tb0HOpsPQKpYZ6zCBxPoLDWX4shbrLJcH40jj1PtetOlZHhinT3DMdG0fpXy5vFnqJ+FEjEq4OLTHBBMHz5+W1LK7fGMUFzhRmbrFdl8BHjwuH8yhA/IUuezjDsJ7vD6DAIhMaRP8ouYt+dZV3GT7S1k8JUSYFiYI6j4iqg+E3n4/2roXcOs4+VOCMRocZK5Ubq3PKjMKshQvWfRjUkxN+X2Kb4BQJF4NexiDmZTCYoAEd4kHvHPDqE/wCYrh/SmCcVznr0PWsi32XZfU6vWtKi65xQb6jeLGJrz/B7yP8AKxBCuRCk+VwSn41NZp1JPP0n0VPtTChWUH1m6wubQdz5z9mil41pY8RBMncAxPEED6zXz91rMGRLrPeo/Egg/NMyfSpYTtI0oROlQ91yAfibH5UjsnHKnPwlfaaW8d7j4ze4fNW2W9DZNtzA1E8TO0nnFApzkr71BnS4g7yYUnZQ67f7axmL7TNpBhcnaBufLgB60vbzDFvXw7KyDIlKSrfmQIo6tOVbccDPUybUvpxUVTlprX8b3rYk76SRY8RO9QzTPMe4oqSyG8OlSkt3CAo6zJEwVEqBkx9KzrbuIwigjFNqE2B3kbxax9OVE5hj8Li1JU4+6kgAQlYgRxhWxPGmImD5g+PX7QLbhZtYHDDw6Gev5jiwo+wCePej5waH14xx1CAoKGpKjpVIEHczFVYvCYThjHSBzj8iZ4UV2OwaO9cWh1SgPCJF+c+VqKwiustj6GA9hsYDP1H7Ca/T9wK6oR/Ga9r5yUQvMMsTiGVsqKkhYFxHAg/UVgcb2NS08nDhetbpT4imNI8U8b2E19Hbdi5NopWcK2cZ+0KeagNhKEhaSZJJUeQtG/WqNBfbXuC9MZx75Pqq62xu/BFeF/6SNQCp5Z/lCR9ZrQ5N2BwmHM6O8VwLl49IimDWPb/9RBP86P1opOI5CRzB/pHzqa/U6xuHY4+U6tdX/XEJSwkH2Rw2HLbzip4rDocSUrQlQPBQBFDd5q++VevOBKSZ35/IVF3hjnmHtzMrnmW4DC+P9nbKphKYtPX5fLnWRxeelxVwI4JAgJ8gLD60P2hzcv4hRBsglKfIG59TNdkeRHFOaJIQm7ihy/COpr66isUVb7Tk46n7CZFjNfZsTp+cwUPKdXpbbU6rkgWHrwpthOy+JbcZW8plADiVBGsarG48zymta5jsNgWwhtMHikAbcCo8+NZHH9qUvPtBP/qJ22EqHxrqX22t3VwPr/Ur/wAGutC1hj7MF+Hp9KXtYhRjTwtf7+VW4p9RBTxPp86pbSR9Df61eJixq2THDqZ+/pUFvqTF9wQeooZZ8MmIHrUQ/McviPMVNqmATHjNj2RUzXh/Adff7pa49+8naRbYW5fGKm6lSQTqk/hjbyNvnVGLeSRYiRtPH0A4/pQS3lRHADqCOhvXdM2UxB9q07Ly3gY1/bSAINovBBHrypthcTYGeVYlzFmY4Dh0p5l+OkAGfSPv+1UEeMyczPIyfGa3FNICkl1yIKT73nPKpjOcVhT++ZWiRElJiPWrcv7XLw6nUBKoDqySEyBKuNbbIe2TeJGhYTBMSnaT+JJ+k1JZbYhJKibKaSqxRsPMzeU9rkSChRSo77Qf5gICh6U/dynB5gFamwl0b6bSOChzT9PnQfabsKyoFxuGXCCRpMtqvY/w/lWSyPtAtp0eLxNn4jiOo4etTWKNQpavKuPn/YiAG07AHlTPoOU9gcEyZDRWebniHmBtTyUp8IAAA2AgD9KjhsZrAUIhQBF+BvQeYYtLaCr6RKibAef0g8q+aZrbn2sSTNVAqDPQRfnzwKASJCVj2h/Crb74Vh8bkQSI7skhHdyU3718lV+ahFuN4p/jMcpZhSglIPsgwkdepvub+VIczLax4PDueUXncD7vX1WjoaisITMXUXLa+4DiD4Tso0+4oSUJaCU2AlVzc9SIrS5XkDWGSe7mTuSZNvpvWXybNlMqhV0qI4fOfrWwccEW41Fr3u3bS3dMu0YrKZA5Ejr+7V1DyeRrqg2yyE55i4ZgWU4Qgf6rE+idRrMP5mlsKJJ0g8IneLSfzphn2KlRv/lNKV6qOkb9Ar40v7NZGXofeugGGkHZajYKI4ibAcfrsaMLp6N7eP4BMnVBrrtg8IGjNMQ6tPdtaQoEpLitMgb3MCNvjTbL+0S23Ah1DmHWY06phXxA36iDSzF5iktkrhR31EnUFWvbpbp6U2yMMYhh3DuhZUE6wsrCwBESg6QRB+l6rstArLMvHjOPpdjhQ3XpNxlmODiQY8Qsd4npy8qE7TZkUMLMQUoUZ6kQI9aT9lMaowDxSiTHGD9d/SqP+omJIZIE3gfOsF9Kq6wIOhwZdXcW05Y9RmYHBmTxn7+/WvpDAGCwqWwBrICl81LVw9PyrBdnMPrfbTa6k/AGTPwrTZ/i9aoSbkmD1MJH0HxrW1nfsVPAc/xA9lVghngmDypWNcK3VEM6otu4enTr9g7NP/DhCWWW2xqi6Qpe4F1HY9Rfaj8U6ljwJJHdoSlJEWUoaib8axy8texH7ydDQV4eduMDc/rR1FWUWOcDwH29Yi9nssKJ1jxD5Mmb1al0GJufL7v1oPDdkMSvbFx5zRCeweMmBikHyn9KsFiHoZIdJaOoh6XBEfnf4ilWZ5gy0P3gOoyQlEyRtJIIjzMUT/gHGjfFAeqh+VMsq7GKbC/2gh9SgBKoUAkXA8ST717HhQtYg56w69LaT5eszbWYhaCtB2MKCrGevP486rWtwiwjoLVos57GLdKSwQxCQkhJISQPZsDwvSz/AOnuLG+IF+pNcF1ZHlOvorQfOKUJVM3FMMEq4vtyE2H3ud6s/wAGY0W75IHkf/jNcey2PAs+mD1v6eGfhRdtX5wf8K7yjbsnn47x1CzMuq0mfEAIAg+XA0wz7syggvshKHRchNg4J2I2vz4HnWHTlDrCy6tUp16VkbhSpufMiD51vchzDVoSSSVarnyB48d6zNYoCm6o8jr7/MGV6Z3SwVv+fCB4bMVLZk/+WNQC4NouDI4iRWX7aZd3GJSpB8LqQR8NJ2/007UxoL6Umye84cJJvwpP23VDWCJN+7i/8qDXqGxcuOhz9sy/2kg7I+hjLF9qXGMBh9F1rJRNrJRaPM2v51LA4o4hsKW4e8BV3iWyJSm2lYkDXF5jad+NIcRjicC0LhIdWFGOgKZ6SZ86X4cKTDralBvXpCj7QUBIMgDe9uFUVadAp4wcnn1MyntbcD1GBxNacuQlQCgAFH2zKhH4p39LX3ijsZ2fw6U3KldQmLfAg/GleWZ4l392oAOcUiyVx7yfwr6ceHKuxOlAJSZBtqIuOh6/WgKlTzLRZ2qjYcRbi8rAkIUQk/iFiNxFPMLiJQJ8rfflWbzHGKt+8SYJ1pSpOsADcjpR2TYjvElWwJgeQtJpeorY1gtDrevdhI61jr8f6V1D94K9rP2R+Yu7lT+JW2ZDUoU4eKkhPhQOhOomn3aBvVhVhslJQApEWgo8Vo2sDVOHTe33woxtMiFbHh/aaKy4lkPguOIpalAYeeZkMibGMcHfKbFzrOnSpSY4lI3Ji8TE70xXhWsIHG2lFWuxVyRY6Rw3m450oxuRO4ZZLSe8bUdokjoYuPOp4PDYl4wlruxxWqbeWrj6Vss1dg37u75Z49ZlKlydwDnzmk7Nq/exwT4lxwJBShPmAVqPLw0J/wBRn5QkcSofIE0xwzzWCZAKgE3JUTdStiY3JngLj0rCZ5nhxDmrZI9kfr1qGpGv1PbY7olVzLRR2WeTD+yTY7/V+BC1fCmKG9T6En2tY+Q1H5iqOyeHhl10+9CE+m8UblCdeL/lBPqYH60d7d9z5D9pdoVKUfGRz/EGXf51D/aNNNi2kYZkCLAf8RWdzh+e86rdP/coVpXlxhU8wkHyEUvVDCVAfnEl0fNlh/OswmI7UYtta0JfWkJURAjn5V2G7U4xSo/aXwTYaVkT0EU7ewCEiVIGtVyTzN6EcZSN0j4VeNQuMbY5fZr2ZO+FNZfmagCF4r/3FfrNWNZLmp2Xiv8A3SP/ANqNyPtyrDaUYglxk2BMlaPIi6k/Mddq+lYPHIdQlSCCkiQsXBHQ0e44mVbW9TFWnzBvs3m2/eYgeb//APVRfwebNJKlOPBIEklaCABxM2AHOvpmaZo3h0Fx5QSlPxVyAjcmsNnLz2NQVq8LYEpZBlIji4feXyEQOHOhL7RlodFNlzYUzEPdtMZcB9ZHPSmfjpmK8R2zx0AB9duGlP8A8b0ySkbQJ8qvaAkeEfC3kede7df/AJmofZjqM9ofz1jfBuKcwz0nUpQ1SdyoeLcWuRV+Rvy6zBsdZ2/h+xXZKpMqbgQobb77bRxketDZQrQtIm6FFN/VH6VnA5W1fX6RWoTZbWT8J2IxPixAHFLkfP8ArS3t2R+zYQ8hH/Yn9KsxDnd4haVTBUZ8lfZ+FeZ7hy9gRp9rDmCBxAEfSDR1gK1beGfuMSvXjfWceI+0u7CBt5h1lYCgFAwZ94R+VOM7yZsYRbTadIA1JG/iHiE+v1NfOOzmdHDOhe6TZY5pP5gwR5V9GxWZlbBU3CwUkjjI47XFp9aXrKLK9QHU8Eg+7Mh0ViWU7D1HHpPmyULsSkxvI+Rppg88Mws+LaVbL/mnZXXjxveqsTnbat0qTHQTQT+KQtJ58JFbGC36hJlrrTlH5jbGY8LKEJ2UoSkgSI3GqJI8/WnqlzOwHCBA+tJsl7PaIWtUmLDl8aZ4xNomw2HD5b1nXsrMFU9JZUCBkjE7vRzHxrygfFzPwH6V5QdmPOFuM0WHVeZohRpeyql/aLOVMNeEjUuyeY5n+nM+lSLSbHCjrCZwiljD807VtYeUmVr4gcOhPOs1iu3r6rICUDnGo/O3yrNJ1KPEk+tO8v7JuLurwjrv8K2V0un04y/X3/xMs3X6g9zgRe/j1OHU6tS1c1XPl0FHZTkzmIUAkEJ4qOwHGnrOS4fDJ1OfvDwB3noNgOp9KEx/aUkaUwhH4U/nG9dN5fioev8AUoq0AXv3GPMZim20Iab9lsW873PPjfr8R+zr4T3zx2SPoCY85is+2h5/2UkA+8eXE02XiEoaDKD+7TdSvxK/SpWowuzOSev7/OWW6pVXCyh0FWhBHiWQPiZV+dazNQEpbbkXIn+VHi/QVnuzuELzve30JsmeM7n76U0zh794Ex7pKY5zf1sKVqDvuVB4QNEmxCzeMDxmKJJkC3Ph5cqU4jEA3Owq/GFSVEGx49DyNDJbC1BCtiR6XpqLjrNgnFeV6y3J+za8WS4slKBZP3yorB5licschPiaJkoVseoO6T1HqK2eXJDaEpFgAKljMG04IWBH58KhHtJhZyO75TLfSh156+cxWMRic0dLh8KEnwJJ8KAeX4lQLnj02qvLMxdwq+5e1DhG1uYt/et3h1JZTpQNPKKQdpMEHtJUfZV6mTsDy/Sm1643Ptcd3w852ug1cp1+8VY9jSqJoYvxb7++lW5g9qN5oFblj0qpVzNrtAU5jPJsR+/SJI3G8bXq/MAGMSRFnPEDz4HzO1L+zLJXikxfTcx5f2rVdpcmD7UAw4m6YiZ9D+nrSHsFWoAPQjmYupXtkIHUdPSJc+w5WhLybqT7Q5g/c0DlmbwbeKRCkqgah8LGoZXnhQe6dsoWvsfyrswyZKvGyYUfdtpPly8qq7IKNp/T4GT06rI2P18v3ET55lCUq1tTpO6SLpPH0obLM6UybXSfaSdj+h6/WjWscUnSuQRIg/AxUMVlQX4mjJ4p4jy51WrDbss5Emt0xz2lM0WEzhh8eymfwqAkfr5j5bVe9lbK/wDy0+gj6VgnMOtsyQQRseIpzlXaIkhK9+B+9jUlukK96o8Q6tVk7LRzNU5tA4UIsatzHy+oqacedMffxoDFPE7TUdaHMsYy+E8x8P611LNZ5ffxr2qOzPnF7h5R4zJ8uNZHtW6S/p4JSI9bmtSziKyXaP8A+4J5hNFoh/t9JNrf+P1mj7N5QENhRAKlfEdBypjmWZ90m25qrLlnQLxSbOZcfCJ4x5Dj+dJA7W4l5amK0G2CtNu4pcJ2m5OwrQYfJWMOJKQ85xKtk+QNvjTPCNJabhAAAHr5+dY/G4xboShJMuGT6/lFNrc3kgcKJLexTBPLH6S7Mc+BJA8RNoTYep4+VXZZ2dfxMFwaG+RtP31pzkfZxtkAwFL/ABHh5UzzLUptSRNxEjf+9Ks1gz2dPzna9Kf12cmE4TL0oSEpIhHBJk/6gL/lSvOmVCHmDK278+ciDuCCRyvWcwhDK/ArENwbFQgHzAFuPGmy+0jgkd4onrBt6g0P+Ma7NynMsQ9qmCIJmxGrUDIUARO8EAiaWoXK0gblQA+NTexRUZPzrzL1pS6lS9gd+RPE8xVYGAZWSwrAn0Jh3wjoBM/lVocSbb+VBsdDarUmDtPlvXzjLzAlymBMm8bdKSZ/iILXLXf4GPzpy4DaIHL9etIu0zBU1IuUmbdD+k07S/8AIMzjHjiI8arSTB4njS950x9/Zol9+YJnqP714lQO+3T+vGt1eOscuWTiaHsdlqkNlxSCSr4fL7tWhLxHtApT/Dt9NqyKs5KUw3pEcY3t1Jj0qWX526rUFONrEJJAWoKACgJRMTwkDhWfZpXuYuZI22pQDGud9mW8QJ9lfA2+dZR4PYQ6XQVI4KH61t2cQCOF6hjsGlxBCvEDwml6fVvSdrciIv062fGZQraxCYXAPuqH52+vKlGIw7mHXe6eCqNxmWfs7og+BU25RFNm2Q6wnVeUjfyrVawIAy/pMmp3bih6jx/mLMG8lwaFibWm/nHKkedZX3SpHsnY0dl8h5I8/wBKP7RJlhRPAj60asa7QB0MLUIHrOeokMsxHeNAmCdqtfci1A9nRDZnnRrh+4pTgCwidrJZATKYHT5/rXtea66vcw4c25SvtJgtQCxuLHyo4OdKKbUCINxS1Y1sGE5YgdSpkciUosgkcP6UE8rTipP3I/WabtkJgARFtqCzLLy4pKkmCCJjiJn40CON5J4BhdAB1xGpVI3rN9nMKf2hQN+7kDyJt8q0SEGwAqLeHAUVgQSBq9Np60pLNisvnCesOyt5Ru2vhQ+cKUltRSYUASkgbH9a9Zeq59WpMc94qFe44McRkYmJCymSO8CTeVKBJBvJG996i8RuTFVYrKXy4qErIkxvtwqTHZd9XtDSP4j+VfQM1fUsIiq50GAuZUMUk+9Vjy0hPtA9BR6uxlrOCf5TFTwfY5QUCtSYHKaUb6Bzuje3uxjAmkykEMoncJFGByetCIb2A2q0JIrCfkkx2eJ446SYkfT+9Lc9e0NEzFwJ6Tf5UyK9I4eu/pS/M8N3iCnmLTTqcBhnpOEkDiZlbidwZn41SvEpB9oVSvJXQogNqPkDVzfZt4+6B5kVuf6x1aIGpsH6VnJxerjPpRGH/iEC0S0mLqmyhdBtY8biqn+zDyROkHyNdleSu94CpKkgc69vrCkhoqx3swGWbbCvARxtH96udxMXoJlKgYg/KpOuTY3vWAyAtK5l8+xvfPd2n3fDxtPtevCnBX3bXRKfoKkjLUBalxc7k1J9CVJIOxEVe9qsFUDgSeuvYWbxMzGTDUsr9B+dR7SY+YZTe8qPXgPvpT3D4RCE6U/GlruUjvS4eN469arS1DZuPh0iLEZk2g9es8wLOhAHxqbj/CPv0qbjlCLIrg7xyYeNowJ2scvnXVV3g+xXtM2wcmEhVGMmgUqgVchyRSWEPMPbX51aziBPL76/rS5td5FGB4EXikMuIQhjqgRAUQegBqP7QRH2fvyodoXnw+Q/rxowFMcjSiNvEIS1lU8fr+V6vSvlf6ml5ej1++VWDE8IA9b0ooTGZhKn45DzrxT3I/QfCTeh0PkH2pHUW/X50Q3pPQ/e1CVCzoPnLkLIHOpd5zqhWLA42qBxo4SPgRQbCfCFmX9//cV37VzoNTk8agkHgb8qMVjxnYWhR3E/DeiU3FwPO8eR4E+UUuSk7j1gVLvb39K8VnoYu239KpW5O/398qqS/wAzvXheSJF/M8K4EInMyZeipFUihtQPGKqU/exowmZwmFtuEf3r0maE76eNQW8fua72cEmW4lU7Gw3j6UGoHmaiX/UDjIuapW8TzHnVKoRFk5l0moLe51T3x42od1c0wJBJkX11QpypuE0OoVUoiiZ5avahFdTMQMwg7URhNjXV1JbpDEmPbq017XUpusNYQz+VEK4V7XVM3WMlC9/hU+Jrq6uzs9Xw86J92urqW8Kd+lD8T5murq6vScE9TwotvZX3wryuoWjRLW/y/KhFb11dS16mdM9NQ94+ddXU1YElidvUUOravK6iE4ZWnj5flUE+wa6up0WZUnh5fnVT+58jXV1MHWLEqc9kVyfzrq6miclK+NVKrq6jWAZXXV1dTIM//9k=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5364" name="AutoShape 4" descr="data:image/jpeg;base64,/9j/4AAQSkZJRgABAQAAAQABAAD/2wCEAAkGBhQSERUUExQWFRUVFxgaGBgWGBscGhsYGBccFxocHB8bHCYfGxojHBwXIC8gIycqLCwsFx4xNTAqNSgrLCkBCQoKDgwOGg8PGi8kHyQ0LCwvLTQsLCwqLDAsKiwsLCwsLC4sLCwsLC0sLCwsLywsKSwsLCwsLCwsLCwsLCwsLP/AABEIAOEA4QMBIgACEQEDEQH/xAAbAAACAwEBAQAAAAAAAAAAAAAEBQIDBgABB//EAEUQAAEDAgQDBQYDBgUCBQUAAAECAxEAIQQFEjFBUWEGEyJxgTJCkaGx8FLB0RQjYnLh8RYzgpKyB6IkQ1OT0hc0Y8Li/8QAGwEAAwEBAQEBAAAAAAAAAAAAAgMEBQEABgf/xAAyEQACAgEDAQUHBAIDAQAAAAABAgADEQQSITETIkFRgQVhcZGhsfAywdHhFCMzQvFS/9oADAMBAAIRAxEAPwBPlaJitdgGzArL5M0eNq2WVotX5/rG5xPsEGBmN8A1anWGbilmFFNmFVEnWZeoYkwpIFelIqKa8Xeqs8TP8YNiG5pZiGptTRxVBvppZ5ltJIidxi9VhujVoNU6IqdppK/EsZRTHDooRhdtqPw6q6kkuYxgztUpvUErri5faqCZmkcySxVDqanq61W4K5mEvEX4rCztQT2HimrgoJ4H+1AQJoVOekXliimGulepTzotpI4UIWNssOITgxTJJoBlvblRyTVNfHSZV3JlmqvZquuFVi4+MRiSmhsRRBNUPIpFxzDTgxHmRrF57h9zW3xzM1mc2ZEfrUaEq4M3tMQVxMH+z/cV1N/2RPIV1a/biUbTJ5OkmDtWvy5us9lOHBjhWsy9EVmahtz8QHOEjJlu1HN2oXDqqGZ4dxbcMqSFggjVOkxuDFxPO8cjtQ1rkjPEyH5ODGIdE16sg7Gshhc+dQvu3UFKhug78tQI9pJ4EeVjatM8ChCVG2o7QbSOMbVovo3C7l5EGyns8ZPXpPXFdaGcXU1KkTVDpkRWeYxFlK1VWpurNMA86p70UDCVL7pY03FFtvRQGvleeHE0oxubLWrQydrKX8oT0/i41VpNI+pbC8AeMTe4UczTO5olA8Sgnzkn/aL1yc0SoeHvVdYSB8yTWdwGWmRqUVGafBsAR8zX0VegpQYIz8ZnFyekNaGrYqSf4gD9DUnNSfaAI/Em49eIoMrSNJ1AX6zXPZ03zuLSJobfZ1LjujBnhYc8wiNW1UPp8vjUGHQLgiOm3py8ulXOJCq+f1GnahtrekrRs8iBluiMODXJbkVwOnqTUwjmbIxDmqJbVNCsTvRYNOUyF+skRVWJxaW0lS1AAbk1aU268BtNthSHBYdWIcK3B+7Qqw/EoH/ik/FQ6X0F021O0s4B6ecFFDZJPAj1tzUkETBANxBv0rx1MiuW4E70nX2kQp9LLaVOL97SLITHtLOwB4CZM2BqZqnYbgJ5VJ5E9xzcVm82FjzrU40WrNZkjf8AKoD1mxpDmZeFcq8oqOhrqr3zQxGOUMC1afCsRuJrJ4pTyGwWGw4uRI1AWgyRNidrUMz2vcbID6FMn/8AKmEnyWmUfEivU6Zru8CPnz8pJaN3dziOsbl2JaWpxBU+0SVaB/moBMwBs6kcBZUfiq7Js3U+odzCjMG5EHiFAiUkcjBppk2dhwgbEiRyPUHYirM2yJLjmtCyxigmzrYvpNtLidnEfwquNwQb1roGQYtGR5gfcSF7mqyjjPlCMbgUukAHxtGQ4mJQsbgTv1SbEWNJMBi8UMStsgLfXuSCGktA2WkT7J2i51SOqvMnfW0os4gpYS2nWsgz3w1RqbO5BO49pJUBxBLLOGu/bJSe6UZ0XIVB3SuPdVsoeR3Aq5VFH+ys5Q+Hl7xM7Bbu+MvccbuG1awkkKIMgKG4B6T1qpSqzKMyKICU6QgwUciLEHgY+e/GneGxQItsdunSsf2hSmTZX0/OZqrp3rQFuZYtzhVDhHlU3bVWvasZjmOURTnubBpo3GpZ0CDeIlXxsn41j/8AFbbatMrWv8DQkjpAiPWiM6yhbuIPfPFDVyEtg94QSbatkgx51pchewmGTpZa0Dom58ybn1r6anUJp6VWpdx+Q+cmfQ3WsXI48Iuyb/qK0lxKH2nsOTASp5EJ6SZt5m1bpaDBJ35/pSjH45jENKbcRqSoQQR8xyNeYTFBLLaNSlKbQE67SqBEkGfPzJqunUmwd9dp+cnbR2DoJ486VBa1L7ttsFS1k2AB6ceEcazreNxuJvgsCO7Js9illJUOYSCIB8zT51Da2+7UFFJcQtYOnxhB1BJjYaoPpTpPaMARoiOooNRqbF4pXM8NJZjlZjcNmOMwiv8AxrKWkqICXWiVNSTYOSSUX2VtPKtxgVBSZERvb6fGaCxmeJcQUqb1JUIIMEEHmDwoTsi2pC1oDmpsAaAY1JGo+EmPENwFEkmOlQamxraP9q4YQ/8AHsRSxGI+VYbVS21efv7ijHU351BtHWL1i45gB+Jc0KvSsCSr2RueVDGwpdmebFADaQSSRbaSTYeUwK0dDWrPvfoIvs2s4WX44KecDaVhTZGoqSYKE8AI95XA7gSdwJbIw+lICYECEjoOAofKMuDaItJOpRjdR3/QdAKXZrmallKWrrUSEtqEFBG7hg3bTY25pAMqFbFYGoJus/SOg/eTnrtHhF+ZYh3EOlhnwkf5iyLNpPMbKWeCfU2F3eWZS3hm9DYgbkkypSjupR3Uo86ty7ABlGkEqJJUtavaWs+0pXU/AAACAAKhmmKDaNZ2NZl7PedtfQfnMeXNhCCUYpQNZ/Go3pFjs3xOPUpGEhLaSQp5fsAixCY9tQ6WHOmGCyssNBCnVuncrXxJ4AcB0rO1GnFQ5YbvKatC7DjMG7nrXVLux0+Fe1PkS/Mb4FAinOHYSoQRI2IN6UZaj8t6eMKiuA4mVqTzxET3ZIsL73BaUkEqOHXPcKPQC7SuqbcwahkWb6g4XtSdCgHtX+Z3pulsAEna4ItpuDEmgO1/aN5nFIQ05pBQkxANysjiJ2FEtMLxgViG9CHmyUNrg/vAkkLSs76CqQOKSCoTMV9PpbnqpD2nKn5/3M8jecE9I8zTLUvtidKVg6kHfQvgOoiyhxBNZtvMFayVghQJCkzMEGInp8wQaJyPNSVQoKBBKSk7pUDBSqLSOexkHiKLzzK/Gl0nu0mEuk7Ae656eyTyIOya6RsPd/ST08Af7mjUF07YfkEdYszdif3qegWBy2Sr0sD0/lFGZZky0jU6pLYPshXtk9E0SziGlju2GyoCxcXbULzpG5HmBalbGCbacW/iX7BRTKiVLI90JHlbY3SaOugBzVZ5cfx6QH1jdkRX09/WNdWoTQ7i+AqTmNQs6m0LSk28cXIJE/T4isf2wzx5KCGFaCFpStZ2QDus8YHOsVfZzNqTSTjxz7oa3YrDgZ90GzvMEoxC+9UlG2nUYsLcfQ+tV4fP8OBd9odNYpJmGQ6cdpcxAxiEFk94AnSVKUAUGCQbEnc2itevKm1KgBptCdAgJ0XV7S3FpAUECdk2jfpuf46VALnMto1trVdAAIN/i3Cj/wA0GPwpWfok16jtaxuC7HPuXY/4VoMH2daSXPEzpbHtaQkBU28SIWgndJCl+tpMyjFrDndK1G0gqA1Dwk6VxbWIII8jxFEyKvh9YkaxrAdpHHumXHbPDgQovJPEKYdkefhqJ7ZYfYKdHKWXdv8AZtWlezJb6R4ilMkKiRGklMDqVCNRsN6rw2AYASVLaBV7ctp8B4hZcQpyRvrUpIVwrqBW/wDYL6h6uW6/CZ5fbHDi6nXBzKmnAPmiIpr2IzVL2KW40ZZDQBUfCnVqlPtRzUOt6IxTXeYbFNnUpoIUlRJJCSZ8IKiVyUwrSqSjUAeVJ3cuSw840nEHLsMlpC21AA987pnxKcBnTt3Ygm9hXHoWxSp4ir9Q5XaACDPpiHATUVEz0rNdmMyeLbH7QAHFpUTpmCBcKg3GoEGDsa0zi5AivnNRT2LlM5kWMT1DWs2IkXgm5+zFJsuwijiFLdEd39SLfAf8qNzHFtBvQtWlXtEKHtJSSfCeZgReele4Ra2mQpSe8JErCje/Im0ja/KthaNtSVj9TdZxbWVWx0PHvgudZ13aTcpi5Iv8h8OtGZFgSkF10Q64BIPuJHsoHKNzG6iTygFttrEPpUgL0o8SkqEQv3B1i6uXs04xONShOpVgNhzj8qG4Mzdgh6dYTkMqqg/mFqdSmBICjOkHiYrGud9mC1pUSjDXS7Bs8UmClsg+FoRCli6vZFgSaXMWvGvLY1FLVi6oe6N0toPBaxxGyb2JTRfat1xDTWFwgCFPQkECzaAJKo2hKASBxMDjVAYAdlXxgZJ8h/Jimq7JsHkwLM+0yGycPgWP2l1sRpbhLLXLWqyUj+EX8t6U5dj3StaMTiMOp5Q1BliP3aRYyRuSSN+VuNX52yGu5y3BeBTgJdcHtJRbWsni4Z3PvKFKBiWsPiP2XBYbvCggPu2hM76lG617mDvSNRQgpKqvPXwyPexPn5CUaZsOCT/fwjq32RXVDX1+Qrq+em5kx/hzNFYrF920pZjwj05D5xS1nERGogCRJJtcgUXmOWocbW2Z7tzWgxY8Un1G/wAKZVUSN5HdBGZmXY3YmXzrFIWda/bTxJvAmBb6Vsey7qf2dISnSEkpi59kwTJubzM8Zr5zg8lViFpaDyiUqKFPQNRCNUkDYKMASZjevp2XYRDLSGmxCUCAN/ieJO5PEk1ue1LaxWta9evpM1FPJMW57hiwv9qbQkqgJcCp0xPhctxRx5pnkKIw2taT+0rBWsKGhUDUnYhLY93qfWjcQAoEGCCIg8RxrBsurwr6wSVKCvaV7Skm6STubfMGl6LULZU1L+n57pRXRZcwC9Y1Xmq8Oru2wlBEBTy/GpSTOkgGwsIJPEGhM/SlaUvDxG4J4gTz6EA+U1PtNh9bQXspAvz0K/QwfKedA5O+FIKFbKkGeovTu2ZkB/7L+fWaFGjTaXPPmJbl2PKzp5xHQj+tLM8aU24XgtCEFJ7zXJlPQDczIvaD0uXkOULKlEnQ2mQpajpHAgydrFJvzpd2uSziHDhw8AlxsFC7htSwpRIB4g2k9elUVVlrVs+MHXPUBsTHh6RE9mIfCO6eaCGHULU002lAMrA1SmxIvvy34VtW29iCoKFgpESJ6KkEW2PK0VlO0rDKAXVMs4Xu8OplCGSD3rhAhRhIlIN7+K19raLI8acQ0wW1BKnihEkToJMKMHci8elU6lTkEQdA4COrfGaHCZKVwe8JI2DbSWyPNY1KH+kprzAtLYIWvD6GhqQSFKUoKKYJ0hN0lUjUCZkE725GStulwBKEhsSlS0944oBxTalKUs2ugnSmIBFwTbxOYnDqLZcKSixAebA/mDeKUVJRHFLihvteuCrPUyI6nqFHE7D5Y+FakMuJJSSpCjrQoGNKgYhK9wpscp5E3M4BAupLqSLaQ64lI48FAgdBAqeHzVx4pQkpcKjB71xDhQOZaZSlsDTqUCVGYAvNHHKisIUCgLLOoBKAkeEp8B0mC2QSADJSRINEaB1U8zw1ZPdcesWZpjSWVNoSlDSW1eECBsZ+/OkTHaFGAYaaxr/eu92F6UslWlB2U7pnaI1SCY24n3t/mww+DcInU4NKBxGuxPoJovAKD4W/gnm0nENJadDiNcJbSUgAAgpcAJEKMH0oaeQS0ZqQAFVeIwyxhCnhiA53iVoHdngAoWg8QZnVudXQU9xD4CSSayuCcbbfZwrHsti6RaEwSBBvcyb/AJitBmq2wiHFLQD7yU6gPMC/LbnWNfT2mrAX4wQQACxihvEF59CDePEsn8Kbgf7o+Bpnj83KJKF2tqQuCjTx6iw4fCgsgwsh5xH72SAkp4pSLm99yaVaC5iEtkEalSoHglBk26nSPU1UlhRjYfDj+Za9NVxbB4E2GStwjUqELcJVHI8hPBIgelKe0Gc96A2huXlq0s/gVzUrilKRKj8Bcip55mqUgNxIItG4H60P2Swk6sSZOsaWp4NTIPms+LyCBwrwtWihmb9R+8g7F0Is6DwjfLMpThmQgGd1KUQJWtW6j1J4cAANgKTZ3jYew55LUn/eFAR8R8Kf4h2slmOL14xttHu94s+SEFP/ACUis/Rlnaxj5T2OmeplOEdjF4l73u7THkFKPzgfCgOzCR3LpgAqfdKo4kq58bQPShMRnCWziXT7LbATO8rcUdI8wEqMVZkWHWxhk974XHSXCniNZJA6CB8Qas1qP2Te8j6CUaUqXHr9407oda6hP2sdK6sPY02IfnmGLmFeQm6ihWn+YDUn/uApHlfb90N6X2nkj3pbUYItOqNvOnuY4zQ0qCNRSoI1WBWUmBPnWOZxOMb8XdLIG/drS4PglU/KtX2YGNbAjjPwiezQnLfb8xH/AGazHBhwrZNyPxkxME2NwbVtcPjtUQZmvmL2b4R1J/aEJQsbKIUhaTzBACgRvTbIMcUvIQ2+MSw4lRbdAgy2RqbcHBwAgzaReKr1GjF43+Ik9ldYIXofDHT+p9EBrMdscCSUOoBn2CAJn3k/PUP9YpyxibQrp5XrzHjU2rSrSqJSfwqF0m/JUH0rCrJotG6T1lqn3DqIHg8ucOHJdSEjYavCVCIiDcnYRSTLXcOy4lIZW6sHxrchLaDPi0p9/n671HLcvxK1h5fgSRKncS57pF4A2/7Rao5qplt7UWzidijx6WSQPEVc/d4GvpxUqWg9QfvENqbHVsHHuHlKs/wBccBQkOEqjTq0t6iNSSRMWBjjuKV5xlrLzOhx0PupI0IZT+7SqfZKiZVMEWM322rQ4vNjiU6HUQ2WyNCEgJBMbFV1ceQpL4GC0lMFSloEi0A77fCvIShKeR4hrQ1o7THhz6Rdk+SIxIQg4TQfEhSlGA2ADEE3Uon1te9aDKuw2MZUC3oQhMEJKjOpN0lI0xM8ze014HUggplDk2UnfedKuaZG3W0RNb/JM07xpJJuLKEEQfI3jlVFic7jJKr2QYSZhnMu9VJWlgkqmU60nXBXoKVyAVBKwCPCoe0oEgsHsa7qUQ6rxaSe5bQEhQ/D3z0ifeBSZ51hWs8aaUpDjhbUgkKSZFxIsY8VWI7YYTYPJ9QPzTSe1sx+n6TRbQ0E5V/qJtUZ06hQ8RXCiod4zO8gjUy6scSbI/ocxjFJCtMvOFIA7tBSlDYnwpkklUk3MDbaIODT2pYOzzX+5ArRdhs0DjjriCXEoQE6hsVKVMTxgJ4WE0S3MTjGIi7R11Jv3Z90SL7P4nFvBeIZWhskeFabIQDMedgT59KJzJ9rDHE6sCoqWlELaSo99qJ1CUthKFC9yePodD2nzQq0pAAIhR8QMSLekcRzG1LcA4owASZMWpa0lX3Z9Il9QbAAwkOw2RNMNakp0qUSSFXUJO0m5iAJ6UZn+LYgBZew7se1coUBa8Sk7C1t6S5bniggRHvXMm4JSduoJmfSvcY2HoOogyLEyCB6SPgalor7Ox3Y5JltuksJBx3Y3RlzqMI0pLbioTOppULClXJ026bTubVXkGJW4tx54rcDYDQJASviV7gXBkX5UBmmJcQe8aW61FzFwqPZBT7Jnwj9KLOLQzhQnENrWVDUXG1QsLcueUXIHHyqrZ3Fr6+J/PjM8lgWY/CU5n3OLcShpwnvDC06SlaEASuehsiRxWK1baAgACIG0cqyXZbDtpU46lanEyEIUsQqBvbf2yoT/CKe4nMNKSopIHUiPlP58KxNc5suKKOn3lnfdVDS3GvgA+KJ48rWgcb8Kx+LdbaU44pzSpYiRAIGoKIFjAtFE9pM5DTKnD7USB0i39fMCvn+NzLDBLetKsQ+oanidZSkqiGkpEAFN5JB/IaGi0zIh+so7Ktdu/xhGJzjBp3KlgLC4KhpKhAuABNgB9muwOfvY3FIUUnQjUS4RBUAgoQm3htqUecqJpenOmxZvAyeH7q/60xyjM8W4+gOMltoBViCLwCLc7VbaGFbHxwepnile4BR8gfvNJf+L4/0rqt1iur5nJl+Yu7aYcLQzLxZAWZIFySm3KYv8aS4fAqF0Yvy1twPikyKedrsrafw8uqUkNHUCkgb2i9uVY7DZS0NnXk/yqH9K2dAwNAGemfCLAYMcD5HE1CMVjoCQtpwSkAalCSSNPtoI34k01w+D0KXiCynDrWBLaY0pUlK2yoafD49Q25CsahhsCC88RP4ki3oJ+dW5p220pDaDIHDdRMySTJ3JJvxNVsrsu1P3gsiiwO/AHw/afQMkzkl7xH2U35XVYfWqcX2qhxYCQpGqxH3Hyr5tge0GOSFFpnhrUdKz4FezsRaPjVx7TKbVpxDK218TFp5wR9Ca5bpQyBeCYqm6lr2ewYXwmzfQys6l94u5KUlYKEzeEgiBeTtVj2OTpCYskyJvBIi3K3ARvWRPadgie8FuGlU/CKF/wASLdkMMrXHvK8KR5xsPMivCu1gFxwPSUsuhp74OT85pn85J1Rcff3ekSO0KVYllA8Si6mSLxeN9p8qWv5apwzicQEg+40CoDpNh/yplg38K0tlDTAkrA7xSiVXO+wvT1p2kE8yG/2irqUTgTUPYq88qOy3NFtLC0G3EHYjqJE/WkOIEXk34Tb0HOpsPQKpYZ6zCBxPoLDWX4shbrLJcH40jj1PtetOlZHhinT3DMdG0fpXy5vFnqJ+FEjEq4OLTHBBMHz5+W1LK7fGMUFzhRmbrFdl8BHjwuH8yhA/IUuezjDsJ7vD6DAIhMaRP8ouYt+dZV3GT7S1k8JUSYFiYI6j4iqg+E3n4/2roXcOs4+VOCMRocZK5Ubq3PKjMKshQvWfRjUkxN+X2Kb4BQJF4NexiDmZTCYoAEd4kHvHPDqE/wCYrh/SmCcVznr0PWsi32XZfU6vWtKi65xQb6jeLGJrz/B7yP8AKxBCuRCk+VwSn41NZp1JPP0n0VPtTChWUH1m6wubQdz5z9mil41pY8RBMncAxPEED6zXz91rMGRLrPeo/Egg/NMyfSpYTtI0oROlQ91yAfibH5UjsnHKnPwlfaaW8d7j4ze4fNW2W9DZNtzA1E8TO0nnFApzkr71BnS4g7yYUnZQ67f7axmL7TNpBhcnaBufLgB60vbzDFvXw7KyDIlKSrfmQIo6tOVbccDPUybUvpxUVTlprX8b3rYk76SRY8RO9QzTPMe4oqSyG8OlSkt3CAo6zJEwVEqBkx9KzrbuIwigjFNqE2B3kbxax9OVE5hj8Li1JU4+6kgAQlYgRxhWxPGmImD5g+PX7QLbhZtYHDDw6Gev5jiwo+wCePej5waH14xx1CAoKGpKjpVIEHczFVYvCYThjHSBzj8iZ4UV2OwaO9cWh1SgPCJF+c+VqKwiustj6GA9hsYDP1H7Ca/T9wK6oR/Ga9r5yUQvMMsTiGVsqKkhYFxHAg/UVgcb2NS08nDhetbpT4imNI8U8b2E19Hbdi5NopWcK2cZ+0KeagNhKEhaSZJJUeQtG/WqNBfbXuC9MZx75Pqq62xu/BFeF/6SNQCp5Z/lCR9ZrQ5N2BwmHM6O8VwLl49IimDWPb/9RBP86P1opOI5CRzB/pHzqa/U6xuHY4+U6tdX/XEJSwkH2Rw2HLbzip4rDocSUrQlQPBQBFDd5q++VevOBKSZ35/IVF3hjnmHtzMrnmW4DC+P9nbKphKYtPX5fLnWRxeelxVwI4JAgJ8gLD60P2hzcv4hRBsglKfIG59TNdkeRHFOaJIQm7ihy/COpr66isUVb7Tk46n7CZFjNfZsTp+cwUPKdXpbbU6rkgWHrwpthOy+JbcZW8plADiVBGsarG48zymta5jsNgWwhtMHikAbcCo8+NZHH9qUvPtBP/qJ22EqHxrqX22t3VwPr/Ur/wAGutC1hj7MF+Hp9KXtYhRjTwtf7+VW4p9RBTxPp86pbSR9Df61eJixq2THDqZ+/pUFvqTF9wQeooZZ8MmIHrUQ/McviPMVNqmATHjNj2RUzXh/Adff7pa49+8naRbYW5fGKm6lSQTqk/hjbyNvnVGLeSRYiRtPH0A4/pQS3lRHADqCOhvXdM2UxB9q07Ly3gY1/bSAINovBBHrypthcTYGeVYlzFmY4Dh0p5l+OkAGfSPv+1UEeMyczPIyfGa3FNICkl1yIKT73nPKpjOcVhT++ZWiRElJiPWrcv7XLw6nUBKoDqySEyBKuNbbIe2TeJGhYTBMSnaT+JJ+k1JZbYhJKibKaSqxRsPMzeU9rkSChRSo77Qf5gICh6U/dynB5gFamwl0b6bSOChzT9PnQfabsKyoFxuGXCCRpMtqvY/w/lWSyPtAtp0eLxNn4jiOo4etTWKNQpavKuPn/YiAG07AHlTPoOU9gcEyZDRWebniHmBtTyUp8IAAA2AgD9KjhsZrAUIhQBF+BvQeYYtLaCr6RKibAef0g8q+aZrbn2sSTNVAqDPQRfnzwKASJCVj2h/Crb74Vh8bkQSI7skhHdyU3718lV+ahFuN4p/jMcpZhSglIPsgwkdepvub+VIczLax4PDueUXncD7vX1WjoaisITMXUXLa+4DiD4Tso0+4oSUJaCU2AlVzc9SIrS5XkDWGSe7mTuSZNvpvWXybNlMqhV0qI4fOfrWwccEW41Fr3u3bS3dMu0YrKZA5Ejr+7V1DyeRrqg2yyE55i4ZgWU4Qgf6rE+idRrMP5mlsKJJ0g8IneLSfzphn2KlRv/lNKV6qOkb9Ar40v7NZGXofeugGGkHZajYKI4ibAcfrsaMLp6N7eP4BMnVBrrtg8IGjNMQ6tPdtaQoEpLitMgb3MCNvjTbL+0S23Ah1DmHWY06phXxA36iDSzF5iktkrhR31EnUFWvbpbp6U2yMMYhh3DuhZUE6wsrCwBESg6QRB+l6rstArLMvHjOPpdjhQ3XpNxlmODiQY8Qsd4npy8qE7TZkUMLMQUoUZ6kQI9aT9lMaowDxSiTHGD9d/SqP+omJIZIE3gfOsF9Kq6wIOhwZdXcW05Y9RmYHBmTxn7+/WvpDAGCwqWwBrICl81LVw9PyrBdnMPrfbTa6k/AGTPwrTZ/i9aoSbkmD1MJH0HxrW1nfsVPAc/xA9lVghngmDypWNcK3VEM6otu4enTr9g7NP/DhCWWW2xqi6Qpe4F1HY9Rfaj8U6ljwJJHdoSlJEWUoaib8axy8texH7ydDQV4eduMDc/rR1FWUWOcDwH29Yi9nssKJ1jxD5Mmb1al0GJufL7v1oPDdkMSvbFx5zRCeweMmBikHyn9KsFiHoZIdJaOoh6XBEfnf4ilWZ5gy0P3gOoyQlEyRtJIIjzMUT/gHGjfFAeqh+VMsq7GKbC/2gh9SgBKoUAkXA8ST717HhQtYg56w69LaT5eszbWYhaCtB2MKCrGevP486rWtwiwjoLVos57GLdKSwQxCQkhJISQPZsDwvSz/AOnuLG+IF+pNcF1ZHlOvorQfOKUJVM3FMMEq4vtyE2H3ud6s/wAGY0W75IHkf/jNcey2PAs+mD1v6eGfhRdtX5wf8K7yjbsnn47x1CzMuq0mfEAIAg+XA0wz7syggvshKHRchNg4J2I2vz4HnWHTlDrCy6tUp16VkbhSpufMiD51vchzDVoSSSVarnyB48d6zNYoCm6o8jr7/MGV6Z3SwVv+fCB4bMVLZk/+WNQC4NouDI4iRWX7aZd3GJSpB8LqQR8NJ2/007UxoL6Umye84cJJvwpP23VDWCJN+7i/8qDXqGxcuOhz9sy/2kg7I+hjLF9qXGMBh9F1rJRNrJRaPM2v51LA4o4hsKW4e8BV3iWyJSm2lYkDXF5jad+NIcRjicC0LhIdWFGOgKZ6SZ86X4cKTDralBvXpCj7QUBIMgDe9uFUVadAp4wcnn1MyntbcD1GBxNacuQlQCgAFH2zKhH4p39LX3ijsZ2fw6U3KldQmLfAg/GleWZ4l392oAOcUiyVx7yfwr6ceHKuxOlAJSZBtqIuOh6/WgKlTzLRZ2qjYcRbi8rAkIUQk/iFiNxFPMLiJQJ8rfflWbzHGKt+8SYJ1pSpOsADcjpR2TYjvElWwJgeQtJpeorY1gtDrevdhI61jr8f6V1D94K9rP2R+Yu7lT+JW2ZDUoU4eKkhPhQOhOomn3aBvVhVhslJQApEWgo8Vo2sDVOHTe33woxtMiFbHh/aaKy4lkPguOIpalAYeeZkMibGMcHfKbFzrOnSpSY4lI3Ji8TE70xXhWsIHG2lFWuxVyRY6Rw3m450oxuRO4ZZLSe8bUdokjoYuPOp4PDYl4wlruxxWqbeWrj6Vss1dg37u75Z49ZlKlydwDnzmk7Nq/exwT4lxwJBShPmAVqPLw0J/wBRn5QkcSofIE0xwzzWCZAKgE3JUTdStiY3JngLj0rCZ5nhxDmrZI9kfr1qGpGv1PbY7olVzLRR2WeTD+yTY7/V+BC1fCmKG9T6En2tY+Q1H5iqOyeHhl10+9CE+m8UblCdeL/lBPqYH60d7d9z5D9pdoVKUfGRz/EGXf51D/aNNNi2kYZkCLAf8RWdzh+e86rdP/coVpXlxhU8wkHyEUvVDCVAfnEl0fNlh/OswmI7UYtta0JfWkJURAjn5V2G7U4xSo/aXwTYaVkT0EU7ewCEiVIGtVyTzN6EcZSN0j4VeNQuMbY5fZr2ZO+FNZfmagCF4r/3FfrNWNZLmp2Xiv8A3SP/ANqNyPtyrDaUYglxk2BMlaPIi6k/Mddq+lYPHIdQlSCCkiQsXBHQ0e44mVbW9TFWnzBvs3m2/eYgeb//APVRfwebNJKlOPBIEklaCABxM2AHOvpmaZo3h0Fx5QSlPxVyAjcmsNnLz2NQVq8LYEpZBlIji4feXyEQOHOhL7RlodFNlzYUzEPdtMZcB9ZHPSmfjpmK8R2zx0AB9duGlP8A8b0ySkbQJ8qvaAkeEfC3kede7df/AJmofZjqM9ofz1jfBuKcwz0nUpQ1SdyoeLcWuRV+Rvy6zBsdZ2/h+xXZKpMqbgQobb77bRxketDZQrQtIm6FFN/VH6VnA5W1fX6RWoTZbWT8J2IxPixAHFLkfP8ArS3t2R+zYQ8hH/Yn9KsxDnd4haVTBUZ8lfZ+FeZ7hy9gRp9rDmCBxAEfSDR1gK1beGfuMSvXjfWceI+0u7CBt5h1lYCgFAwZ94R+VOM7yZsYRbTadIA1JG/iHiE+v1NfOOzmdHDOhe6TZY5pP5gwR5V9GxWZlbBU3CwUkjjI47XFp9aXrKLK9QHU8Eg+7Mh0ViWU7D1HHpPmyULsSkxvI+Rppg88Mws+LaVbL/mnZXXjxveqsTnbat0qTHQTQT+KQtJ58JFbGC36hJlrrTlH5jbGY8LKEJ2UoSkgSI3GqJI8/WnqlzOwHCBA+tJsl7PaIWtUmLDl8aZ4xNomw2HD5b1nXsrMFU9JZUCBkjE7vRzHxrygfFzPwH6V5QdmPOFuM0WHVeZohRpeyql/aLOVMNeEjUuyeY5n+nM+lSLSbHCjrCZwiljD807VtYeUmVr4gcOhPOs1iu3r6rICUDnGo/O3yrNJ1KPEk+tO8v7JuLurwjrv8K2V0un04y/X3/xMs3X6g9zgRe/j1OHU6tS1c1XPl0FHZTkzmIUAkEJ4qOwHGnrOS4fDJ1OfvDwB3noNgOp9KEx/aUkaUwhH4U/nG9dN5fioev8AUoq0AXv3GPMZim20Iab9lsW873PPjfr8R+zr4T3zx2SPoCY85is+2h5/2UkA+8eXE02XiEoaDKD+7TdSvxK/SpWowuzOSev7/OWW6pVXCyh0FWhBHiWQPiZV+dazNQEpbbkXIn+VHi/QVnuzuELzve30JsmeM7n76U0zh794Ex7pKY5zf1sKVqDvuVB4QNEmxCzeMDxmKJJkC3Ph5cqU4jEA3Owq/GFSVEGx49DyNDJbC1BCtiR6XpqLjrNgnFeV6y3J+za8WS4slKBZP3yorB5licschPiaJkoVseoO6T1HqK2eXJDaEpFgAKljMG04IWBH58KhHtJhZyO75TLfSh156+cxWMRic0dLh8KEnwJJ8KAeX4lQLnj02qvLMxdwq+5e1DhG1uYt/et3h1JZTpQNPKKQdpMEHtJUfZV6mTsDy/Sm1643Ptcd3w852ug1cp1+8VY9jSqJoYvxb7++lW5g9qN5oFblj0qpVzNrtAU5jPJsR+/SJI3G8bXq/MAGMSRFnPEDz4HzO1L+zLJXikxfTcx5f2rVdpcmD7UAw4m6YiZ9D+nrSHsFWoAPQjmYupXtkIHUdPSJc+w5WhLybqT7Q5g/c0DlmbwbeKRCkqgah8LGoZXnhQe6dsoWvsfyrswyZKvGyYUfdtpPly8qq7IKNp/T4GT06rI2P18v3ET55lCUq1tTpO6SLpPH0obLM6UybXSfaSdj+h6/WjWscUnSuQRIg/AxUMVlQX4mjJ4p4jy51WrDbss5Emt0xz2lM0WEzhh8eymfwqAkfr5j5bVe9lbK/wDy0+gj6VgnMOtsyQQRseIpzlXaIkhK9+B+9jUlukK96o8Q6tVk7LRzNU5tA4UIsatzHy+oqacedMffxoDFPE7TUdaHMsYy+E8x8P611LNZ5ffxr2qOzPnF7h5R4zJ8uNZHtW6S/p4JSI9bmtSziKyXaP8A+4J5hNFoh/t9JNrf+P1mj7N5QENhRAKlfEdBypjmWZ90m25qrLlnQLxSbOZcfCJ4x5Dj+dJA7W4l5amK0G2CtNu4pcJ2m5OwrQYfJWMOJKQ85xKtk+QNvjTPCNJabhAAAHr5+dY/G4xboShJMuGT6/lFNrc3kgcKJLexTBPLH6S7Mc+BJA8RNoTYep4+VXZZ2dfxMFwaG+RtP31pzkfZxtkAwFL/ABHh5UzzLUptSRNxEjf+9Ks1gz2dPzna9Kf12cmE4TL0oSEpIhHBJk/6gL/lSvOmVCHmDK278+ciDuCCRyvWcwhDK/ArENwbFQgHzAFuPGmy+0jgkd4onrBt6g0P+Ma7NynMsQ9qmCIJmxGrUDIUARO8EAiaWoXK0gblQA+NTexRUZPzrzL1pS6lS9gd+RPE8xVYGAZWSwrAn0Jh3wjoBM/lVocSbb+VBsdDarUmDtPlvXzjLzAlymBMm8bdKSZ/iILXLXf4GPzpy4DaIHL9etIu0zBU1IuUmbdD+k07S/8AIMzjHjiI8arSTB4njS950x9/Zol9+YJnqP714lQO+3T+vGt1eOscuWTiaHsdlqkNlxSCSr4fL7tWhLxHtApT/Dt9NqyKs5KUw3pEcY3t1Jj0qWX526rUFONrEJJAWoKACgJRMTwkDhWfZpXuYuZI22pQDGud9mW8QJ9lfA2+dZR4PYQ6XQVI4KH61t2cQCOF6hjsGlxBCvEDwml6fVvSdrciIv062fGZQraxCYXAPuqH52+vKlGIw7mHXe6eCqNxmWfs7og+BU25RFNm2Q6wnVeUjfyrVawIAy/pMmp3bih6jx/mLMG8lwaFibWm/nHKkedZX3SpHsnY0dl8h5I8/wBKP7RJlhRPAj60asa7QB0MLUIHrOeokMsxHeNAmCdqtfci1A9nRDZnnRrh+4pTgCwidrJZATKYHT5/rXtea66vcw4c25SvtJgtQCxuLHyo4OdKKbUCINxS1Y1sGE5YgdSpkciUosgkcP6UE8rTipP3I/WabtkJgARFtqCzLLy4pKkmCCJjiJn40CON5J4BhdAB1xGpVI3rN9nMKf2hQN+7kDyJt8q0SEGwAqLeHAUVgQSBq9Np60pLNisvnCesOyt5Ru2vhQ+cKUltRSYUASkgbH9a9Zeq59WpMc94qFe44McRkYmJCymSO8CTeVKBJBvJG996i8RuTFVYrKXy4qErIkxvtwqTHZd9XtDSP4j+VfQM1fUsIiq50GAuZUMUk+9Vjy0hPtA9BR6uxlrOCf5TFTwfY5QUCtSYHKaUb6Bzuje3uxjAmkykEMoncJFGByetCIb2A2q0JIrCfkkx2eJ446SYkfT+9Lc9e0NEzFwJ6Tf5UyK9I4eu/pS/M8N3iCnmLTTqcBhnpOEkDiZlbidwZn41SvEpB9oVSvJXQogNqPkDVzfZt4+6B5kVuf6x1aIGpsH6VnJxerjPpRGH/iEC0S0mLqmyhdBtY8biqn+zDyROkHyNdleSu94CpKkgc69vrCkhoqx3swGWbbCvARxtH96udxMXoJlKgYg/KpOuTY3vWAyAtK5l8+xvfPd2n3fDxtPtevCnBX3bXRKfoKkjLUBalxc7k1J9CVJIOxEVe9qsFUDgSeuvYWbxMzGTDUsr9B+dR7SY+YZTe8qPXgPvpT3D4RCE6U/GlruUjvS4eN469arS1DZuPh0iLEZk2g9es8wLOhAHxqbj/CPv0qbjlCLIrg7xyYeNowJ2scvnXVV3g+xXtM2wcmEhVGMmgUqgVchyRSWEPMPbX51aziBPL76/rS5td5FGB4EXikMuIQhjqgRAUQegBqP7QRH2fvyodoXnw+Q/rxowFMcjSiNvEIS1lU8fr+V6vSvlf6ml5ej1++VWDE8IA9b0ooTGZhKn45DzrxT3I/QfCTeh0PkH2pHUW/X50Q3pPQ/e1CVCzoPnLkLIHOpd5zqhWLA42qBxo4SPgRQbCfCFmX9//cV37VzoNTk8agkHgb8qMVjxnYWhR3E/DeiU3FwPO8eR4E+UUuSk7j1gVLvb39K8VnoYu239KpW5O/398qqS/wAzvXheSJF/M8K4EInMyZeipFUihtQPGKqU/exowmZwmFtuEf3r0maE76eNQW8fua72cEmW4lU7Gw3j6UGoHmaiX/UDjIuapW8TzHnVKoRFk5l0moLe51T3x42od1c0wJBJkX11QpypuE0OoVUoiiZ5avahFdTMQMwg7URhNjXV1JbpDEmPbq017XUpusNYQz+VEK4V7XVM3WMlC9/hU+Jrq6uzs9Xw86J92urqW8Kd+lD8T5murq6vScE9TwotvZX3wryuoWjRLW/y/KhFb11dS16mdM9NQ94+ddXU1YElidvUUOravK6iE4ZWnj5flUE+wa6up0WZUnh5fnVT+58jXV1MHWLEqc9kVyfzrq6miclK+NVKrq6jWAZXXV1dTIM//9k=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15365" name="Picture 6" descr="https://encrypted-tbn1.gstatic.com/images?q=tbn:ANd9GcSRtHujnal9OS8DMTMf1-FuZ3PkgS-kd3hfse235aObkFDpaOLFF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1773238"/>
            <a:ext cx="2376487" cy="391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140</Words>
  <Application>Microsoft Office PowerPoint</Application>
  <PresentationFormat>Affichage à l'écran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Calibri</vt:lpstr>
      <vt:lpstr>Arial</vt:lpstr>
      <vt:lpstr>Thème Office</vt:lpstr>
      <vt:lpstr>Los mayas</vt:lpstr>
      <vt:lpstr>Los soles</vt:lpstr>
      <vt:lpstr>La relación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Yngao</dc:creator>
  <cp:lastModifiedBy>FILOCHE</cp:lastModifiedBy>
  <cp:revision>23</cp:revision>
  <dcterms:created xsi:type="dcterms:W3CDTF">2012-12-12T14:03:14Z</dcterms:created>
  <dcterms:modified xsi:type="dcterms:W3CDTF">2012-12-15T09:57:50Z</dcterms:modified>
</cp:coreProperties>
</file>